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0" r:id="rId2"/>
    <p:sldMasterId id="2147483683" r:id="rId3"/>
  </p:sldMasterIdLst>
  <p:notesMasterIdLst>
    <p:notesMasterId r:id="rId37"/>
  </p:notesMasterIdLst>
  <p:sldIdLst>
    <p:sldId id="261" r:id="rId4"/>
    <p:sldId id="262" r:id="rId5"/>
    <p:sldId id="263" r:id="rId6"/>
    <p:sldId id="260" r:id="rId7"/>
    <p:sldId id="268" r:id="rId8"/>
    <p:sldId id="269" r:id="rId9"/>
    <p:sldId id="265" r:id="rId10"/>
    <p:sldId id="264" r:id="rId11"/>
    <p:sldId id="259" r:id="rId12"/>
    <p:sldId id="266" r:id="rId13"/>
    <p:sldId id="267" r:id="rId14"/>
    <p:sldId id="271" r:id="rId15"/>
    <p:sldId id="272" r:id="rId16"/>
    <p:sldId id="273" r:id="rId17"/>
    <p:sldId id="274" r:id="rId18"/>
    <p:sldId id="275" r:id="rId19"/>
    <p:sldId id="276" r:id="rId20"/>
    <p:sldId id="277" r:id="rId21"/>
    <p:sldId id="278" r:id="rId22"/>
    <p:sldId id="279" r:id="rId23"/>
    <p:sldId id="280" r:id="rId24"/>
    <p:sldId id="281" r:id="rId25"/>
    <p:sldId id="283" r:id="rId26"/>
    <p:sldId id="284" r:id="rId27"/>
    <p:sldId id="285" r:id="rId28"/>
    <p:sldId id="286" r:id="rId29"/>
    <p:sldId id="287" r:id="rId30"/>
    <p:sldId id="288" r:id="rId31"/>
    <p:sldId id="289" r:id="rId32"/>
    <p:sldId id="290" r:id="rId33"/>
    <p:sldId id="291" r:id="rId34"/>
    <p:sldId id="292" r:id="rId35"/>
    <p:sldId id="293" r:id="rId3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reich – HWS neutral" id="{EA7B65DC-2A53-4494-895C-55D87ADE81FB}">
          <p14:sldIdLst>
            <p14:sldId id="261"/>
            <p14:sldId id="262"/>
            <p14:sldId id="263"/>
            <p14:sldId id="260"/>
            <p14:sldId id="268"/>
            <p14:sldId id="269"/>
            <p14:sldId id="265"/>
            <p14:sldId id="264"/>
            <p14:sldId id="259"/>
            <p14:sldId id="266"/>
            <p14:sldId id="267"/>
          </p14:sldIdLst>
        </p14:section>
        <p14:section name="Bereich – HWS Wohnen" id="{05DAD1E0-A011-4625-92A9-2E4677AD7035}">
          <p14:sldIdLst>
            <p14:sldId id="271"/>
            <p14:sldId id="272"/>
            <p14:sldId id="273"/>
            <p14:sldId id="274"/>
            <p14:sldId id="275"/>
            <p14:sldId id="276"/>
            <p14:sldId id="277"/>
            <p14:sldId id="278"/>
            <p14:sldId id="279"/>
            <p14:sldId id="280"/>
            <p14:sldId id="281"/>
          </p14:sldIdLst>
        </p14:section>
        <p14:section name="Bereich – HWS Soziales" id="{90814FD6-2B01-445C-8D73-33FB78E17789}">
          <p14:sldIdLst>
            <p14:sldId id="283"/>
            <p14:sldId id="284"/>
            <p14:sldId id="285"/>
            <p14:sldId id="286"/>
            <p14:sldId id="287"/>
            <p14:sldId id="288"/>
            <p14:sldId id="289"/>
            <p14:sldId id="290"/>
            <p14:sldId id="291"/>
            <p14:sldId id="292"/>
            <p14:sldId id="29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16" autoAdjust="0"/>
    <p:restoredTop sz="94688" autoAdjust="0"/>
  </p:normalViewPr>
  <p:slideViewPr>
    <p:cSldViewPr snapToGrid="0" showGuides="1">
      <p:cViewPr varScale="1">
        <p:scale>
          <a:sx n="147" d="100"/>
          <a:sy n="147" d="100"/>
        </p:scale>
        <p:origin x="1134" y="11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59999" cy="59999"/>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2FA93-0624-4FBD-8D79-BB98EF418C98}" type="datetimeFigureOut">
              <a:rPr lang="de-DE" smtClean="0"/>
              <a:t>14.01.2025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897755-CEA9-49BB-854C-1C155D708C5C}" type="slidenum">
              <a:rPr lang="de-DE" smtClean="0"/>
              <a:t>‹Nr.›</a:t>
            </a:fld>
            <a:endParaRPr lang="de-DE"/>
          </a:p>
        </p:txBody>
      </p:sp>
    </p:spTree>
    <p:extLst>
      <p:ext uri="{BB962C8B-B14F-4D97-AF65-F5344CB8AC3E}">
        <p14:creationId xmlns:p14="http://schemas.microsoft.com/office/powerpoint/2010/main" val="2080749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jp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jp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16.png"/><Relationship Id="rId4" Type="http://schemas.openxmlformats.org/officeDocument/2006/relationships/image" Target="../media/image4.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20.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11.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3.pn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3.pn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jpeg"/><Relationship Id="rId1" Type="http://schemas.openxmlformats.org/officeDocument/2006/relationships/slideMaster" Target="../slideMasters/slideMaster3.xml"/><Relationship Id="rId4" Type="http://schemas.openxmlformats.org/officeDocument/2006/relationships/image" Target="../media/image2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23.png"/><Relationship Id="rId4" Type="http://schemas.openxmlformats.org/officeDocument/2006/relationships/image" Target="../media/image28.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2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26.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CB714C-53CF-9C63-89B6-F08264907123}"/>
              </a:ext>
            </a:extLst>
          </p:cNvPr>
          <p:cNvSpPr>
            <a:spLocks noGrp="1"/>
          </p:cNvSpPr>
          <p:nvPr>
            <p:ph type="ctrTitle"/>
          </p:nvPr>
        </p:nvSpPr>
        <p:spPr>
          <a:xfrm>
            <a:off x="949176" y="1122363"/>
            <a:ext cx="10293648" cy="2387600"/>
          </a:xfrm>
        </p:spPr>
        <p:txBody>
          <a:bodyPr anchor="b"/>
          <a:lstStyle>
            <a:lvl1pPr algn="ctr">
              <a:lnSpc>
                <a:spcPct val="100000"/>
              </a:lnSpc>
              <a:defRPr sz="5000" cap="none" baseline="0"/>
            </a:lvl1pPr>
          </a:lstStyle>
          <a:p>
            <a:r>
              <a:rPr lang="de-DE" dirty="0"/>
              <a:t>Mastertitelformat bearbeiten</a:t>
            </a:r>
          </a:p>
        </p:txBody>
      </p:sp>
      <p:sp>
        <p:nvSpPr>
          <p:cNvPr id="3" name="Untertitel 2">
            <a:extLst>
              <a:ext uri="{FF2B5EF4-FFF2-40B4-BE49-F238E27FC236}">
                <a16:creationId xmlns:a16="http://schemas.microsoft.com/office/drawing/2014/main" id="{5D0F3942-D989-6C70-0CCC-CC2AA6CEDF1B}"/>
              </a:ext>
            </a:extLst>
          </p:cNvPr>
          <p:cNvSpPr>
            <a:spLocks noGrp="1"/>
          </p:cNvSpPr>
          <p:nvPr>
            <p:ph type="subTitle" idx="1"/>
          </p:nvPr>
        </p:nvSpPr>
        <p:spPr>
          <a:xfrm>
            <a:off x="1524000" y="3602038"/>
            <a:ext cx="9144000" cy="1655762"/>
          </a:xfrm>
        </p:spPr>
        <p:txBody>
          <a:bodyPr>
            <a:normAutofit/>
          </a:bodyPr>
          <a:lstStyle>
            <a:lvl1pPr marL="0" indent="0" algn="ctr">
              <a:lnSpc>
                <a:spcPct val="100000"/>
              </a:lnSpc>
              <a:buNone/>
              <a:defRPr sz="50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p>
        </p:txBody>
      </p:sp>
      <p:sp>
        <p:nvSpPr>
          <p:cNvPr id="4" name="Datumsplatzhalter 3">
            <a:extLst>
              <a:ext uri="{FF2B5EF4-FFF2-40B4-BE49-F238E27FC236}">
                <a16:creationId xmlns:a16="http://schemas.microsoft.com/office/drawing/2014/main" id="{73D1BDCC-3567-210E-0EF0-947E3F91DEF6}"/>
              </a:ext>
            </a:extLst>
          </p:cNvPr>
          <p:cNvSpPr>
            <a:spLocks noGrp="1"/>
          </p:cNvSpPr>
          <p:nvPr>
            <p:ph type="dt" sz="half" idx="10"/>
          </p:nvPr>
        </p:nvSpPr>
        <p:spPr/>
        <p:txBody>
          <a:bodyPr/>
          <a:lstStyle/>
          <a:p>
            <a:fld id="{03D6F431-5054-430D-86C2-9932294745D2}" type="datetime1">
              <a:rPr lang="de-DE" smtClean="0"/>
              <a:t>14.01.2025</a:t>
            </a:fld>
            <a:endParaRPr lang="de-DE"/>
          </a:p>
        </p:txBody>
      </p:sp>
      <p:sp>
        <p:nvSpPr>
          <p:cNvPr id="5" name="Fußzeilenplatzhalter 4">
            <a:extLst>
              <a:ext uri="{FF2B5EF4-FFF2-40B4-BE49-F238E27FC236}">
                <a16:creationId xmlns:a16="http://schemas.microsoft.com/office/drawing/2014/main" id="{E60DE798-2007-728F-E5BF-96047FECF7B9}"/>
              </a:ext>
            </a:extLst>
          </p:cNvPr>
          <p:cNvSpPr>
            <a:spLocks noGrp="1"/>
          </p:cNvSpPr>
          <p:nvPr>
            <p:ph type="ftr" sz="quarter" idx="11"/>
          </p:nvPr>
        </p:nvSpPr>
        <p:spPr/>
        <p:txBody>
          <a:bodyPr/>
          <a:lstStyle/>
          <a:p>
            <a:r>
              <a:rPr lang="de-DE"/>
              <a:t>HWS-Präsentationstitel</a:t>
            </a:r>
          </a:p>
        </p:txBody>
      </p:sp>
      <p:sp>
        <p:nvSpPr>
          <p:cNvPr id="6" name="Foliennummernplatzhalter 5">
            <a:extLst>
              <a:ext uri="{FF2B5EF4-FFF2-40B4-BE49-F238E27FC236}">
                <a16:creationId xmlns:a16="http://schemas.microsoft.com/office/drawing/2014/main" id="{AA226966-3F63-85E5-30BD-D2E221B0CA39}"/>
              </a:ext>
            </a:extLst>
          </p:cNvPr>
          <p:cNvSpPr>
            <a:spLocks noGrp="1"/>
          </p:cNvSpPr>
          <p:nvPr>
            <p:ph type="sldNum" sz="quarter" idx="12"/>
          </p:nvPr>
        </p:nvSpPr>
        <p:spPr/>
        <p:txBody>
          <a:bodyPr/>
          <a:lstStyle/>
          <a:p>
            <a:fld id="{D703E812-35E5-4880-9439-A1BCE146095B}" type="slidenum">
              <a:rPr lang="de-DE" smtClean="0"/>
              <a:t>‹Nr.›</a:t>
            </a:fld>
            <a:endParaRPr lang="de-DE"/>
          </a:p>
        </p:txBody>
      </p:sp>
    </p:spTree>
    <p:extLst>
      <p:ext uri="{BB962C8B-B14F-4D97-AF65-F5344CB8AC3E}">
        <p14:creationId xmlns:p14="http://schemas.microsoft.com/office/powerpoint/2010/main" val="162004567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folie/HWS neutral">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2548800"/>
            <a:ext cx="9384798" cy="3240000"/>
          </a:xfrm>
        </p:spPr>
        <p:txBody>
          <a:bodyPr/>
          <a:lstStyle>
            <a:lvl1pPr>
              <a:defRPr sz="1600"/>
            </a:lvl1pPr>
            <a:lvl2pPr>
              <a:spcAft>
                <a:spcPts val="400"/>
              </a:spcAft>
              <a:defRPr sz="1600"/>
            </a:lvl2pPr>
            <a:lvl3pPr>
              <a:defRPr sz="1600"/>
            </a:lvl3pPr>
            <a:lvl4pPr>
              <a:defRPr sz="1600"/>
            </a:lvl4pPr>
            <a:lvl5pPr>
              <a:defRPr sz="1600"/>
            </a:lvl5pPr>
          </a:lstStyle>
          <a:p>
            <a:pPr lvl="0"/>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r>
              <a:rPr lang="de-DE" dirty="0" err="1"/>
              <a:t>Aenean</a:t>
            </a:r>
            <a:r>
              <a:rPr lang="de-DE" dirty="0"/>
              <a:t> commodo </a:t>
            </a:r>
            <a:r>
              <a:rPr lang="de-DE" dirty="0" err="1"/>
              <a:t>ligula</a:t>
            </a:r>
            <a:r>
              <a:rPr lang="de-DE" dirty="0"/>
              <a:t> </a:t>
            </a:r>
            <a:r>
              <a:rPr lang="de-DE" dirty="0" err="1"/>
              <a:t>eget</a:t>
            </a:r>
            <a:r>
              <a:rPr lang="de-DE" dirty="0"/>
              <a:t> </a:t>
            </a:r>
            <a:r>
              <a:rPr lang="de-DE" dirty="0" err="1"/>
              <a:t>dolor</a:t>
            </a:r>
            <a:r>
              <a:rPr lang="de-DE" dirty="0"/>
              <a:t>. 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a:t>
            </a:r>
          </a:p>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consequat</a:t>
            </a:r>
            <a:r>
              <a:rPr lang="de-DE" dirty="0"/>
              <a:t> </a:t>
            </a:r>
            <a:r>
              <a:rPr lang="de-DE" dirty="0" err="1"/>
              <a:t>massa</a:t>
            </a:r>
            <a:r>
              <a:rPr lang="de-DE" dirty="0"/>
              <a:t> </a:t>
            </a:r>
            <a:r>
              <a:rPr lang="de-DE" dirty="0" err="1"/>
              <a:t>quis</a:t>
            </a:r>
            <a:r>
              <a:rPr lang="de-DE" dirty="0"/>
              <a:t> </a:t>
            </a:r>
            <a:r>
              <a:rPr lang="de-DE" dirty="0" err="1"/>
              <a:t>enim</a:t>
            </a:r>
            <a:r>
              <a:rPr lang="de-DE" dirty="0"/>
              <a:t>. </a:t>
            </a:r>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 Integer </a:t>
            </a:r>
            <a:r>
              <a:rPr lang="de-DE" dirty="0" err="1"/>
              <a:t>tincidunt</a:t>
            </a:r>
            <a:r>
              <a:rPr lang="de-DE" dirty="0"/>
              <a:t>. </a:t>
            </a:r>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 </a:t>
            </a:r>
            <a:r>
              <a:rPr lang="de-DE" dirty="0" err="1"/>
              <a:t>Phasellus</a:t>
            </a:r>
            <a:r>
              <a:rPr lang="de-DE" dirty="0"/>
              <a:t> </a:t>
            </a:r>
            <a:r>
              <a:rPr lang="de-DE" dirty="0" err="1"/>
              <a:t>viverra</a:t>
            </a:r>
            <a:r>
              <a:rPr lang="de-DE" dirty="0"/>
              <a:t> nulla </a:t>
            </a:r>
            <a:r>
              <a:rPr lang="de-DE" dirty="0" err="1"/>
              <a:t>ut</a:t>
            </a:r>
            <a:r>
              <a:rPr lang="de-DE" dirty="0"/>
              <a:t> </a:t>
            </a:r>
            <a:r>
              <a:rPr lang="de-DE" dirty="0" err="1"/>
              <a:t>metus</a:t>
            </a:r>
            <a:r>
              <a:rPr lang="de-DE" dirty="0"/>
              <a:t> </a:t>
            </a:r>
            <a:r>
              <a:rPr lang="de-DE" dirty="0" err="1"/>
              <a:t>varius</a:t>
            </a:r>
            <a:r>
              <a:rPr lang="de-DE" dirty="0"/>
              <a:t> </a:t>
            </a:r>
            <a:r>
              <a:rPr lang="de-DE" dirty="0" err="1"/>
              <a:t>laoreet</a:t>
            </a:r>
            <a:r>
              <a:rPr lang="de-DE" dirty="0"/>
              <a:t>. </a:t>
            </a:r>
            <a:r>
              <a:rPr lang="de-DE" dirty="0" err="1"/>
              <a:t>Quisque</a:t>
            </a:r>
            <a:r>
              <a:rPr lang="de-DE" dirty="0"/>
              <a:t> </a:t>
            </a:r>
            <a:r>
              <a:rPr lang="de-DE" dirty="0" err="1"/>
              <a:t>rutrum</a:t>
            </a:r>
            <a:r>
              <a:rPr lang="de-DE" dirty="0"/>
              <a:t>. </a:t>
            </a:r>
            <a:r>
              <a:rPr lang="de-DE" dirty="0" err="1"/>
              <a:t>Aenean</a:t>
            </a:r>
            <a:r>
              <a:rPr lang="de-DE" dirty="0"/>
              <a:t> </a:t>
            </a:r>
            <a:r>
              <a:rPr lang="de-DE" dirty="0" err="1"/>
              <a:t>imperdiet</a:t>
            </a:r>
            <a:r>
              <a:rPr lang="de-DE" dirty="0"/>
              <a:t>. </a:t>
            </a:r>
            <a:r>
              <a:rPr lang="de-DE" dirty="0" err="1"/>
              <a:t>Etiam</a:t>
            </a:r>
            <a:r>
              <a:rPr lang="de-DE" dirty="0"/>
              <a:t> </a:t>
            </a:r>
            <a:r>
              <a:rPr lang="de-DE" dirty="0" err="1"/>
              <a:t>ultricies</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007888"/>
            <a:ext cx="9384798" cy="338554"/>
          </a:xfrm>
        </p:spPr>
        <p:txBody>
          <a:bodyPr>
            <a:spAutoFit/>
          </a:bodyPr>
          <a:lstStyle>
            <a:lvl1pPr marL="0" indent="0">
              <a:lnSpc>
                <a:spcPct val="100000"/>
              </a:lnSpc>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18" name="Datumsplatzhalter 3">
            <a:extLst>
              <a:ext uri="{FF2B5EF4-FFF2-40B4-BE49-F238E27FC236}">
                <a16:creationId xmlns:a16="http://schemas.microsoft.com/office/drawing/2014/main" id="{39BAA8E3-4B91-A3F6-0B99-00E782590164}"/>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7B6F9705-F76C-5803-9DA2-4B5DD5EE50CF}"/>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B2F88A89-E1F3-5865-FC97-31817BF4BBF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27E2C9D8-1D5A-5200-B00A-20067B687C92}"/>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D3D7332F-2D54-6F71-0430-34CF2FE5CB83}"/>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241782418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folie 2-spaltig/HWS neutral">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007888"/>
            <a:ext cx="4932000" cy="338554"/>
          </a:xfrm>
        </p:spPr>
        <p:txBody>
          <a:bodyPr>
            <a:spAutoFit/>
          </a:bodyPr>
          <a:lstStyle>
            <a:lvl1pPr marL="0" indent="0">
              <a:lnSpc>
                <a:spcPct val="100000"/>
              </a:lnSpc>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err="1"/>
              <a:t>Nullam</a:t>
            </a:r>
            <a:r>
              <a:rPr lang="de-DE" dirty="0"/>
              <a:t> </a:t>
            </a:r>
            <a:r>
              <a:rPr lang="de-DE" dirty="0" err="1"/>
              <a:t>dictum</a:t>
            </a:r>
            <a:r>
              <a:rPr lang="de-DE" dirty="0"/>
              <a:t> </a:t>
            </a:r>
            <a:r>
              <a:rPr lang="de-DE" dirty="0" err="1"/>
              <a:t>felis</a:t>
            </a:r>
            <a:r>
              <a:rPr lang="de-DE" dirty="0"/>
              <a:t>.</a:t>
            </a:r>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9" name="Textplatzhalter 8">
            <a:extLst>
              <a:ext uri="{FF2B5EF4-FFF2-40B4-BE49-F238E27FC236}">
                <a16:creationId xmlns:a16="http://schemas.microsoft.com/office/drawing/2014/main" id="{13858370-6ED8-EAF3-2C18-B8EC85884C28}"/>
              </a:ext>
            </a:extLst>
          </p:cNvPr>
          <p:cNvSpPr>
            <a:spLocks noGrp="1"/>
          </p:cNvSpPr>
          <p:nvPr>
            <p:ph type="body" sz="quarter" idx="14" hasCustomPrompt="1"/>
          </p:nvPr>
        </p:nvSpPr>
        <p:spPr>
          <a:xfrm>
            <a:off x="871200" y="2548800"/>
            <a:ext cx="4932000" cy="3240000"/>
          </a:xfrm>
        </p:spPr>
        <p:txBody>
          <a:bodyPr/>
          <a:lstStyle>
            <a:lvl1pPr>
              <a:defRPr>
                <a:solidFill>
                  <a:schemeClr val="tx1"/>
                </a:solidFill>
              </a:defRPr>
            </a:lvl1pPr>
            <a:lvl2pPr>
              <a:defRPr/>
            </a:lvl2pPr>
          </a:lstStyle>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a:t>
            </a:r>
          </a:p>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err="1"/>
              <a:t>Vivamus</a:t>
            </a:r>
            <a:r>
              <a:rPr lang="de-DE" dirty="0"/>
              <a:t> </a:t>
            </a:r>
            <a:r>
              <a:rPr lang="de-DE" dirty="0" err="1"/>
              <a:t>elementum</a:t>
            </a:r>
            <a:r>
              <a:rPr lang="de-DE" dirty="0"/>
              <a:t> </a:t>
            </a:r>
            <a:r>
              <a:rPr lang="de-DE" dirty="0" err="1"/>
              <a:t>semper</a:t>
            </a:r>
            <a:r>
              <a:rPr lang="de-DE" dirty="0"/>
              <a:t> nisi.</a:t>
            </a:r>
          </a:p>
          <a:p>
            <a:pPr lvl="0"/>
            <a:r>
              <a:rPr lang="de-DE" dirty="0"/>
              <a:t>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p:txBody>
      </p:sp>
      <p:sp>
        <p:nvSpPr>
          <p:cNvPr id="15" name="Textplatzhalter 14">
            <a:extLst>
              <a:ext uri="{FF2B5EF4-FFF2-40B4-BE49-F238E27FC236}">
                <a16:creationId xmlns:a16="http://schemas.microsoft.com/office/drawing/2014/main" id="{75955148-C16E-37E0-7DE1-172A94D052A1}"/>
              </a:ext>
            </a:extLst>
          </p:cNvPr>
          <p:cNvSpPr>
            <a:spLocks noGrp="1"/>
          </p:cNvSpPr>
          <p:nvPr>
            <p:ph type="body" sz="quarter" idx="15" hasCustomPrompt="1"/>
          </p:nvPr>
        </p:nvSpPr>
        <p:spPr>
          <a:xfrm>
            <a:off x="6392863" y="2548800"/>
            <a:ext cx="3862387" cy="3240000"/>
          </a:xfrm>
        </p:spPr>
        <p:txBody>
          <a:bodyPr/>
          <a:lstStyle/>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a:t>
            </a:r>
            <a:r>
              <a:rPr lang="de-DE" dirty="0"/>
              <a:t> </a:t>
            </a:r>
            <a:r>
              <a:rPr lang="de-DE" dirty="0" err="1"/>
              <a:t>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a:t>
            </a:r>
            <a:r>
              <a:rPr lang="de-DE" dirty="0"/>
              <a:t> </a:t>
            </a:r>
            <a:r>
              <a:rPr lang="de-DE" dirty="0" err="1"/>
              <a:t>quat</a:t>
            </a:r>
            <a:r>
              <a:rPr lang="de-DE" dirty="0"/>
              <a:t> </a:t>
            </a:r>
            <a:r>
              <a:rPr lang="de-DE" dirty="0" err="1"/>
              <a:t>massa</a:t>
            </a:r>
            <a:r>
              <a:rPr lang="de-DE" dirty="0"/>
              <a:t> </a:t>
            </a:r>
            <a:r>
              <a:rPr lang="de-DE" dirty="0" err="1"/>
              <a:t>quis</a:t>
            </a:r>
            <a:r>
              <a:rPr lang="de-DE" dirty="0"/>
              <a:t> </a:t>
            </a:r>
            <a:r>
              <a:rPr lang="de-DE" dirty="0" err="1"/>
              <a:t>enim</a:t>
            </a:r>
            <a:r>
              <a:rPr lang="de-DE" dirty="0"/>
              <a:t>.</a:t>
            </a:r>
          </a:p>
          <a:p>
            <a:pPr lvl="0"/>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a:t>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a:t>
            </a:r>
          </a:p>
          <a:p>
            <a:pPr lvl="0"/>
            <a:r>
              <a:rPr lang="de-DE" dirty="0"/>
              <a:t>Integer </a:t>
            </a:r>
            <a:r>
              <a:rPr lang="de-DE" dirty="0" err="1"/>
              <a:t>tincidunt</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a:t>
            </a:r>
          </a:p>
        </p:txBody>
      </p:sp>
      <p:sp>
        <p:nvSpPr>
          <p:cNvPr id="17" name="Datumsplatzhalter 3">
            <a:extLst>
              <a:ext uri="{FF2B5EF4-FFF2-40B4-BE49-F238E27FC236}">
                <a16:creationId xmlns:a16="http://schemas.microsoft.com/office/drawing/2014/main" id="{0D438DB3-C79E-4FB1-D631-535FE2B94CB8}"/>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8302EB79-94CF-7A40-110F-2A32F9C87E6F}"/>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DC782CE0-532E-4966-AA53-3939613DD22B}"/>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33EFE4E1-0CD2-BF81-BF14-80B4D3ABAAB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7951D299-8A43-1166-4656-BECB6217AD62}"/>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32863745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folie 2-spaltig ohne Subheadline/HWS neutral">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9" name="Textplatzhalter 8">
            <a:extLst>
              <a:ext uri="{FF2B5EF4-FFF2-40B4-BE49-F238E27FC236}">
                <a16:creationId xmlns:a16="http://schemas.microsoft.com/office/drawing/2014/main" id="{13858370-6ED8-EAF3-2C18-B8EC85884C28}"/>
              </a:ext>
            </a:extLst>
          </p:cNvPr>
          <p:cNvSpPr>
            <a:spLocks noGrp="1"/>
          </p:cNvSpPr>
          <p:nvPr>
            <p:ph type="body" sz="quarter" idx="14" hasCustomPrompt="1"/>
          </p:nvPr>
        </p:nvSpPr>
        <p:spPr>
          <a:xfrm>
            <a:off x="871200" y="2188800"/>
            <a:ext cx="4932000" cy="3600000"/>
          </a:xfrm>
        </p:spPr>
        <p:txBody>
          <a:bodyPr/>
          <a:lstStyle>
            <a:lvl1pPr>
              <a:defRPr>
                <a:solidFill>
                  <a:schemeClr val="tx1"/>
                </a:solidFill>
              </a:defRPr>
            </a:lvl1pPr>
            <a:lvl2pPr>
              <a:defRPr/>
            </a:lvl2pPr>
          </a:lstStyle>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a:t>
            </a:r>
          </a:p>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err="1"/>
              <a:t>Vivamus</a:t>
            </a:r>
            <a:r>
              <a:rPr lang="de-DE" dirty="0"/>
              <a:t> </a:t>
            </a:r>
            <a:r>
              <a:rPr lang="de-DE" dirty="0" err="1"/>
              <a:t>elementum</a:t>
            </a:r>
            <a:r>
              <a:rPr lang="de-DE" dirty="0"/>
              <a:t> </a:t>
            </a:r>
            <a:r>
              <a:rPr lang="de-DE" dirty="0" err="1"/>
              <a:t>semper</a:t>
            </a:r>
            <a:r>
              <a:rPr lang="de-DE" dirty="0"/>
              <a:t> nisi.</a:t>
            </a:r>
          </a:p>
          <a:p>
            <a:pPr lvl="0"/>
            <a:r>
              <a:rPr lang="de-DE" dirty="0"/>
              <a:t>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p:txBody>
      </p:sp>
      <p:sp>
        <p:nvSpPr>
          <p:cNvPr id="15" name="Textplatzhalter 14">
            <a:extLst>
              <a:ext uri="{FF2B5EF4-FFF2-40B4-BE49-F238E27FC236}">
                <a16:creationId xmlns:a16="http://schemas.microsoft.com/office/drawing/2014/main" id="{75955148-C16E-37E0-7DE1-172A94D052A1}"/>
              </a:ext>
            </a:extLst>
          </p:cNvPr>
          <p:cNvSpPr>
            <a:spLocks noGrp="1"/>
          </p:cNvSpPr>
          <p:nvPr>
            <p:ph type="body" sz="quarter" idx="15" hasCustomPrompt="1"/>
          </p:nvPr>
        </p:nvSpPr>
        <p:spPr>
          <a:xfrm>
            <a:off x="6392863" y="2188800"/>
            <a:ext cx="3862387" cy="3600000"/>
          </a:xfrm>
        </p:spPr>
        <p:txBody>
          <a:bodyPr/>
          <a:lstStyle/>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a:t>
            </a:r>
            <a:r>
              <a:rPr lang="de-DE" dirty="0"/>
              <a:t> </a:t>
            </a:r>
            <a:r>
              <a:rPr lang="de-DE" dirty="0" err="1"/>
              <a:t>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a:t>
            </a:r>
            <a:r>
              <a:rPr lang="de-DE" dirty="0"/>
              <a:t> </a:t>
            </a:r>
            <a:r>
              <a:rPr lang="de-DE" dirty="0" err="1"/>
              <a:t>quat</a:t>
            </a:r>
            <a:r>
              <a:rPr lang="de-DE" dirty="0"/>
              <a:t> </a:t>
            </a:r>
            <a:r>
              <a:rPr lang="de-DE" dirty="0" err="1"/>
              <a:t>massa</a:t>
            </a:r>
            <a:r>
              <a:rPr lang="de-DE" dirty="0"/>
              <a:t> </a:t>
            </a:r>
            <a:r>
              <a:rPr lang="de-DE" dirty="0" err="1"/>
              <a:t>quis</a:t>
            </a:r>
            <a:r>
              <a:rPr lang="de-DE" dirty="0"/>
              <a:t> </a:t>
            </a:r>
            <a:r>
              <a:rPr lang="de-DE" dirty="0" err="1"/>
              <a:t>enim</a:t>
            </a:r>
            <a:r>
              <a:rPr lang="de-DE" dirty="0"/>
              <a:t>.</a:t>
            </a:r>
          </a:p>
          <a:p>
            <a:pPr lvl="0"/>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a:t>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a:t>
            </a:r>
          </a:p>
          <a:p>
            <a:pPr lvl="0"/>
            <a:r>
              <a:rPr lang="de-DE" dirty="0"/>
              <a:t>Integer </a:t>
            </a:r>
            <a:r>
              <a:rPr lang="de-DE" dirty="0" err="1"/>
              <a:t>tincidunt</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a:t>
            </a:r>
          </a:p>
        </p:txBody>
      </p:sp>
      <p:sp>
        <p:nvSpPr>
          <p:cNvPr id="16" name="Datumsplatzhalter 3">
            <a:extLst>
              <a:ext uri="{FF2B5EF4-FFF2-40B4-BE49-F238E27FC236}">
                <a16:creationId xmlns:a16="http://schemas.microsoft.com/office/drawing/2014/main" id="{B94BB657-E793-3917-FD41-A34F7CA5D334}"/>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7" name="Fußzeilenplatzhalter 4">
            <a:extLst>
              <a:ext uri="{FF2B5EF4-FFF2-40B4-BE49-F238E27FC236}">
                <a16:creationId xmlns:a16="http://schemas.microsoft.com/office/drawing/2014/main" id="{3759B8EB-EF0A-1EA4-8DE5-3B1ABEB6D44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8" name="Foliennummernplatzhalter 5">
            <a:extLst>
              <a:ext uri="{FF2B5EF4-FFF2-40B4-BE49-F238E27FC236}">
                <a16:creationId xmlns:a16="http://schemas.microsoft.com/office/drawing/2014/main" id="{33745A62-3CBA-2D8C-1F6C-76DEA481EC9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19" name="Textfeld 18">
            <a:extLst>
              <a:ext uri="{FF2B5EF4-FFF2-40B4-BE49-F238E27FC236}">
                <a16:creationId xmlns:a16="http://schemas.microsoft.com/office/drawing/2014/main" id="{A017009C-28E7-519E-ECA6-81116AE4B87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0" name="Textfeld 19">
            <a:extLst>
              <a:ext uri="{FF2B5EF4-FFF2-40B4-BE49-F238E27FC236}">
                <a16:creationId xmlns:a16="http://schemas.microsoft.com/office/drawing/2014/main" id="{2116F6DB-D0F1-0B1C-01F2-F4B71E698FC0}"/>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97055131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CB714C-53CF-9C63-89B6-F08264907123}"/>
              </a:ext>
            </a:extLst>
          </p:cNvPr>
          <p:cNvSpPr>
            <a:spLocks noGrp="1"/>
          </p:cNvSpPr>
          <p:nvPr>
            <p:ph type="ctrTitle"/>
          </p:nvPr>
        </p:nvSpPr>
        <p:spPr>
          <a:xfrm>
            <a:off x="949176" y="1122363"/>
            <a:ext cx="10293648" cy="2387600"/>
          </a:xfrm>
        </p:spPr>
        <p:txBody>
          <a:bodyPr anchor="b"/>
          <a:lstStyle>
            <a:lvl1pPr algn="ctr">
              <a:lnSpc>
                <a:spcPct val="100000"/>
              </a:lnSpc>
              <a:defRPr sz="5000" cap="none" baseline="0"/>
            </a:lvl1pPr>
          </a:lstStyle>
          <a:p>
            <a:r>
              <a:rPr lang="de-DE" dirty="0"/>
              <a:t>Mastertitelformat bearbeiten</a:t>
            </a:r>
          </a:p>
        </p:txBody>
      </p:sp>
      <p:sp>
        <p:nvSpPr>
          <p:cNvPr id="3" name="Untertitel 2">
            <a:extLst>
              <a:ext uri="{FF2B5EF4-FFF2-40B4-BE49-F238E27FC236}">
                <a16:creationId xmlns:a16="http://schemas.microsoft.com/office/drawing/2014/main" id="{5D0F3942-D989-6C70-0CCC-CC2AA6CEDF1B}"/>
              </a:ext>
            </a:extLst>
          </p:cNvPr>
          <p:cNvSpPr>
            <a:spLocks noGrp="1"/>
          </p:cNvSpPr>
          <p:nvPr>
            <p:ph type="subTitle" idx="1"/>
          </p:nvPr>
        </p:nvSpPr>
        <p:spPr>
          <a:xfrm>
            <a:off x="1524000" y="3602038"/>
            <a:ext cx="9144000" cy="1655762"/>
          </a:xfrm>
        </p:spPr>
        <p:txBody>
          <a:bodyPr>
            <a:normAutofit/>
          </a:bodyPr>
          <a:lstStyle>
            <a:lvl1pPr marL="0" indent="0" algn="ctr">
              <a:lnSpc>
                <a:spcPct val="100000"/>
              </a:lnSpc>
              <a:buNone/>
              <a:defRPr sz="50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p>
        </p:txBody>
      </p:sp>
      <p:sp>
        <p:nvSpPr>
          <p:cNvPr id="4" name="Datumsplatzhalter 3">
            <a:extLst>
              <a:ext uri="{FF2B5EF4-FFF2-40B4-BE49-F238E27FC236}">
                <a16:creationId xmlns:a16="http://schemas.microsoft.com/office/drawing/2014/main" id="{73D1BDCC-3567-210E-0EF0-947E3F91DEF6}"/>
              </a:ext>
            </a:extLst>
          </p:cNvPr>
          <p:cNvSpPr>
            <a:spLocks noGrp="1"/>
          </p:cNvSpPr>
          <p:nvPr>
            <p:ph type="dt" sz="half" idx="10"/>
          </p:nvPr>
        </p:nvSpPr>
        <p:spPr/>
        <p:txBody>
          <a:bodyPr/>
          <a:lstStyle/>
          <a:p>
            <a:fld id="{03D6F431-5054-430D-86C2-9932294745D2}" type="datetime1">
              <a:rPr lang="de-DE" smtClean="0"/>
              <a:t>14.01.2025</a:t>
            </a:fld>
            <a:endParaRPr lang="de-DE"/>
          </a:p>
        </p:txBody>
      </p:sp>
      <p:sp>
        <p:nvSpPr>
          <p:cNvPr id="5" name="Fußzeilenplatzhalter 4">
            <a:extLst>
              <a:ext uri="{FF2B5EF4-FFF2-40B4-BE49-F238E27FC236}">
                <a16:creationId xmlns:a16="http://schemas.microsoft.com/office/drawing/2014/main" id="{E60DE798-2007-728F-E5BF-96047FECF7B9}"/>
              </a:ext>
            </a:extLst>
          </p:cNvPr>
          <p:cNvSpPr>
            <a:spLocks noGrp="1"/>
          </p:cNvSpPr>
          <p:nvPr>
            <p:ph type="ftr" sz="quarter" idx="11"/>
          </p:nvPr>
        </p:nvSpPr>
        <p:spPr/>
        <p:txBody>
          <a:bodyPr/>
          <a:lstStyle/>
          <a:p>
            <a:r>
              <a:rPr lang="de-DE"/>
              <a:t>HWS-Präsentationstitel</a:t>
            </a:r>
          </a:p>
        </p:txBody>
      </p:sp>
      <p:sp>
        <p:nvSpPr>
          <p:cNvPr id="6" name="Foliennummernplatzhalter 5">
            <a:extLst>
              <a:ext uri="{FF2B5EF4-FFF2-40B4-BE49-F238E27FC236}">
                <a16:creationId xmlns:a16="http://schemas.microsoft.com/office/drawing/2014/main" id="{AA226966-3F63-85E5-30BD-D2E221B0CA39}"/>
              </a:ext>
            </a:extLst>
          </p:cNvPr>
          <p:cNvSpPr>
            <a:spLocks noGrp="1"/>
          </p:cNvSpPr>
          <p:nvPr>
            <p:ph type="sldNum" sz="quarter" idx="12"/>
          </p:nvPr>
        </p:nvSpPr>
        <p:spPr/>
        <p:txBody>
          <a:bodyPr/>
          <a:lstStyle/>
          <a:p>
            <a:fld id="{D703E812-35E5-4880-9439-A1BCE146095B}" type="slidenum">
              <a:rPr lang="de-DE" smtClean="0"/>
              <a:t>‹Nr.›</a:t>
            </a:fld>
            <a:endParaRPr lang="de-DE"/>
          </a:p>
        </p:txBody>
      </p:sp>
    </p:spTree>
    <p:extLst>
      <p:ext uri="{BB962C8B-B14F-4D97-AF65-F5344CB8AC3E}">
        <p14:creationId xmlns:p14="http://schemas.microsoft.com/office/powerpoint/2010/main" val="358417918"/>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folie + Icon auf Freisteller/HWS Wohnen">
    <p:bg>
      <p:bgPr>
        <a:solidFill>
          <a:schemeClr val="accent6"/>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2031325"/>
          </a:xfrm>
        </p:spPr>
        <p:txBody>
          <a:bodyPr anchor="t">
            <a:spAutoFit/>
          </a:bodyPr>
          <a:lstStyle>
            <a:lvl1pPr>
              <a:defRPr sz="4400"/>
            </a:lvl1pPr>
          </a:lstStyle>
          <a:p>
            <a:r>
              <a:rPr lang="pt-BR" dirty="0"/>
              <a:t>Aliquam lorem dapibus in </a:t>
            </a:r>
            <a:br>
              <a:rPr lang="pt-BR" dirty="0"/>
            </a:br>
            <a:r>
              <a:rPr lang="pt-BR" dirty="0"/>
              <a:t>viverra quis.</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200" y="3604895"/>
            <a:ext cx="4932000" cy="1368000"/>
          </a:xfrm>
        </p:spPr>
        <p:txBody>
          <a:bodyPr/>
          <a:lstStyle>
            <a:lvl1pPr>
              <a:lnSpc>
                <a:spcPts val="2500"/>
              </a:lnSpc>
              <a:defRPr sz="2200"/>
            </a:lvl1pPr>
          </a:lstStyle>
          <a:p>
            <a:pPr lvl="0"/>
            <a:r>
              <a:rPr lang="de-DE" dirty="0"/>
              <a:t>Et </a:t>
            </a:r>
            <a:r>
              <a:rPr lang="de-DE" dirty="0" err="1"/>
              <a:t>volorro</a:t>
            </a:r>
            <a:r>
              <a:rPr lang="de-DE" dirty="0"/>
              <a:t> </a:t>
            </a:r>
            <a:r>
              <a:rPr lang="de-DE" dirty="0" err="1"/>
              <a:t>vitasi</a:t>
            </a:r>
            <a:r>
              <a:rPr lang="de-DE" dirty="0"/>
              <a:t> </a:t>
            </a:r>
            <a:r>
              <a:rPr lang="de-DE" dirty="0" err="1"/>
              <a:t>deles</a:t>
            </a:r>
            <a:r>
              <a:rPr lang="de-DE" dirty="0"/>
              <a:t>. </a:t>
            </a:r>
          </a:p>
          <a:p>
            <a:pPr lvl="0"/>
            <a:r>
              <a:rPr lang="de-DE" dirty="0" err="1"/>
              <a:t>Laccuptur</a:t>
            </a:r>
            <a:r>
              <a:rPr lang="de-DE" dirty="0"/>
              <a:t> </a:t>
            </a:r>
            <a:r>
              <a:rPr lang="de-DE" dirty="0" err="1"/>
              <a:t>sequid</a:t>
            </a:r>
            <a:r>
              <a:rPr lang="de-DE" dirty="0"/>
              <a:t> et </a:t>
            </a:r>
          </a:p>
          <a:p>
            <a:pPr lvl="0"/>
            <a:r>
              <a:rPr lang="de-DE" dirty="0" err="1"/>
              <a:t>dissus</a:t>
            </a:r>
            <a:r>
              <a:rPr lang="de-DE" dirty="0"/>
              <a:t> </a:t>
            </a:r>
            <a:r>
              <a:rPr lang="de-DE" dirty="0" err="1"/>
              <a:t>cust</a:t>
            </a:r>
            <a:r>
              <a:rPr lang="de-DE" dirty="0"/>
              <a:t> </a:t>
            </a:r>
            <a:r>
              <a:rPr lang="de-DE" dirty="0" err="1"/>
              <a:t>experiore</a:t>
            </a:r>
            <a:r>
              <a:rPr lang="de-DE" dirty="0"/>
              <a:t>.</a:t>
            </a:r>
          </a:p>
        </p:txBody>
      </p:sp>
      <p:pic>
        <p:nvPicPr>
          <p:cNvPr id="9" name="Grafik 8" descr="Ein Bild, das Text, Schrift, Screenshot, Grafiken enthält.&#10;&#10;Automatisch generierte Beschreibung">
            <a:extLst>
              <a:ext uri="{FF2B5EF4-FFF2-40B4-BE49-F238E27FC236}">
                <a16:creationId xmlns:a16="http://schemas.microsoft.com/office/drawing/2014/main" id="{F4FFDCB3-3686-6A59-77E2-1C688929D71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1200" y="5530023"/>
            <a:ext cx="2989796" cy="714578"/>
          </a:xfrm>
          <a:prstGeom prst="rect">
            <a:avLst/>
          </a:prstGeom>
        </p:spPr>
      </p:pic>
      <p:pic>
        <p:nvPicPr>
          <p:cNvPr id="16" name="Grafik 15">
            <a:extLst>
              <a:ext uri="{FF2B5EF4-FFF2-40B4-BE49-F238E27FC236}">
                <a16:creationId xmlns:a16="http://schemas.microsoft.com/office/drawing/2014/main" id="{85AEEF5F-774A-A850-1215-96E105537850}"/>
              </a:ext>
            </a:extLst>
          </p:cNvPr>
          <p:cNvPicPr>
            <a:picLocks noChangeAspect="1"/>
          </p:cNvPicPr>
          <p:nvPr userDrawn="1"/>
        </p:nvPicPr>
        <p:blipFill>
          <a:blip r:embed="rId3">
            <a:extLst>
              <a:ext uri="{96DAC541-7B7A-43D3-8B79-37D633B846F1}">
                <asvg:svgBlip xmlns:asvg="http://schemas.microsoft.com/office/drawing/2016/SVG/main" r:embed="rId4"/>
              </a:ext>
            </a:extLst>
          </a:blip>
          <a:srcRect t="2470" r="29038" b="21192"/>
          <a:stretch/>
        </p:blipFill>
        <p:spPr>
          <a:xfrm>
            <a:off x="6177321" y="0"/>
            <a:ext cx="6014680" cy="6858000"/>
          </a:xfrm>
          <a:prstGeom prst="rect">
            <a:avLst/>
          </a:prstGeom>
        </p:spPr>
      </p:pic>
      <p:pic>
        <p:nvPicPr>
          <p:cNvPr id="4" name="Grafik 3" descr="Ein Bild, das Person, Kleidung, Mann, Ellenbogen enthält.&#10;&#10;Automatisch generierte Beschreibung">
            <a:extLst>
              <a:ext uri="{FF2B5EF4-FFF2-40B4-BE49-F238E27FC236}">
                <a16:creationId xmlns:a16="http://schemas.microsoft.com/office/drawing/2014/main" id="{CB5F8EE3-D7B6-556A-3BAD-057578EB8D9D}"/>
              </a:ext>
            </a:extLst>
          </p:cNvPr>
          <p:cNvPicPr>
            <a:picLocks noChangeAspect="1"/>
          </p:cNvPicPr>
          <p:nvPr userDrawn="1"/>
        </p:nvPicPr>
        <p:blipFill>
          <a:blip r:embed="rId5"/>
          <a:stretch>
            <a:fillRect/>
          </a:stretch>
        </p:blipFill>
        <p:spPr>
          <a:xfrm>
            <a:off x="7814652" y="0"/>
            <a:ext cx="4377348" cy="6858000"/>
          </a:xfrm>
          <a:prstGeom prst="rect">
            <a:avLst/>
          </a:prstGeom>
        </p:spPr>
      </p:pic>
    </p:spTree>
    <p:extLst>
      <p:ext uri="{BB962C8B-B14F-4D97-AF65-F5344CB8AC3E}">
        <p14:creationId xmlns:p14="http://schemas.microsoft.com/office/powerpoint/2010/main" val="4010626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folie + Bild in Icon/HWS Wohnen">
    <p:bg>
      <p:bgPr>
        <a:solidFill>
          <a:schemeClr val="accent6"/>
        </a:solidFill>
        <a:effectLst/>
      </p:bgPr>
    </p:bg>
    <p:spTree>
      <p:nvGrpSpPr>
        <p:cNvPr id="1" name=""/>
        <p:cNvGrpSpPr/>
        <p:nvPr/>
      </p:nvGrpSpPr>
      <p:grpSpPr>
        <a:xfrm>
          <a:off x="0" y="0"/>
          <a:ext cx="0" cy="0"/>
          <a:chOff x="0" y="0"/>
          <a:chExt cx="0" cy="0"/>
        </a:xfrm>
      </p:grpSpPr>
      <p:pic>
        <p:nvPicPr>
          <p:cNvPr id="5" name="Grafik 4" descr="Ein Bild, das draußen, Gebäude, Himmel, Wolke enthält.&#10;&#10;Automatisch generierte Beschreibung">
            <a:extLst>
              <a:ext uri="{FF2B5EF4-FFF2-40B4-BE49-F238E27FC236}">
                <a16:creationId xmlns:a16="http://schemas.microsoft.com/office/drawing/2014/main" id="{6835593B-69BF-F947-782A-38020BD01FB5}"/>
              </a:ext>
            </a:extLst>
          </p:cNvPr>
          <p:cNvPicPr>
            <a:picLocks noChangeAspect="1"/>
          </p:cNvPicPr>
          <p:nvPr userDrawn="1"/>
        </p:nvPicPr>
        <p:blipFill>
          <a:blip r:embed="rId2">
            <a:extLst>
              <a:ext uri="{28A0092B-C50C-407E-A947-70E740481C1C}">
                <a14:useLocalDpi xmlns:a14="http://schemas.microsoft.com/office/drawing/2010/main" val="0"/>
              </a:ext>
            </a:extLst>
          </a:blip>
          <a:srcRect l="11039" t="11526" r="40583" b="812"/>
          <a:stretch/>
        </p:blipFill>
        <p:spPr>
          <a:xfrm>
            <a:off x="6515100" y="0"/>
            <a:ext cx="5676900" cy="6858000"/>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2031325"/>
          </a:xfrm>
        </p:spPr>
        <p:txBody>
          <a:bodyPr anchor="t">
            <a:spAutoFit/>
          </a:bodyPr>
          <a:lstStyle>
            <a:lvl1pPr>
              <a:defRPr sz="4400"/>
            </a:lvl1pPr>
          </a:lstStyle>
          <a:p>
            <a:r>
              <a:rPr lang="pt-BR" dirty="0"/>
              <a:t>Lorporem </a:t>
            </a:r>
            <a:br>
              <a:rPr lang="pt-BR" dirty="0"/>
            </a:br>
            <a:r>
              <a:rPr lang="pt-BR" dirty="0"/>
              <a:t>poreperes essit </a:t>
            </a:r>
            <a:br>
              <a:rPr lang="pt-BR" dirty="0"/>
            </a:br>
            <a:r>
              <a:rPr lang="pt-BR" dirty="0"/>
              <a:t>volorerore.</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200" y="3604895"/>
            <a:ext cx="3576975" cy="1368000"/>
          </a:xfrm>
        </p:spPr>
        <p:txBody>
          <a:bodyPr/>
          <a:lstStyle>
            <a:lvl1pPr>
              <a:lnSpc>
                <a:spcPts val="2500"/>
              </a:lnSpc>
              <a:defRPr sz="2200"/>
            </a:lvl1pPr>
          </a:lstStyle>
          <a:p>
            <a:pPr lvl="0"/>
            <a:r>
              <a:rPr lang="de-DE" dirty="0" err="1"/>
              <a:t>Donec</a:t>
            </a:r>
            <a:r>
              <a:rPr lang="de-DE" dirty="0"/>
              <a:t> pede </a:t>
            </a:r>
            <a:r>
              <a:rPr lang="de-DE" dirty="0" err="1"/>
              <a:t>justo</a:t>
            </a:r>
            <a:endParaRPr lang="de-DE" dirty="0"/>
          </a:p>
          <a:p>
            <a:pPr lvl="0"/>
            <a:r>
              <a:rPr lang="de-DE" dirty="0" err="1"/>
              <a:t>fringilla</a:t>
            </a:r>
            <a:r>
              <a:rPr lang="de-DE" dirty="0"/>
              <a:t> </a:t>
            </a:r>
            <a:r>
              <a:rPr lang="de-DE" dirty="0" err="1"/>
              <a:t>vel</a:t>
            </a:r>
            <a:r>
              <a:rPr lang="de-DE" dirty="0"/>
              <a:t> </a:t>
            </a:r>
            <a:r>
              <a:rPr lang="de-DE" dirty="0" err="1"/>
              <a:t>aliquet</a:t>
            </a:r>
            <a:r>
              <a:rPr lang="de-DE" dirty="0"/>
              <a:t> </a:t>
            </a:r>
            <a:r>
              <a:rPr lang="de-DE" dirty="0" err="1"/>
              <a:t>nec</a:t>
            </a:r>
            <a:endParaRPr lang="de-DE" dirty="0"/>
          </a:p>
          <a:p>
            <a:pPr lvl="0"/>
            <a:r>
              <a:rPr lang="de-DE" dirty="0" err="1"/>
              <a:t>vulputate</a:t>
            </a:r>
            <a:r>
              <a:rPr lang="de-DE" dirty="0"/>
              <a:t> </a:t>
            </a:r>
            <a:r>
              <a:rPr lang="de-DE" dirty="0" err="1"/>
              <a:t>eget</a:t>
            </a:r>
            <a:r>
              <a:rPr lang="de-DE" dirty="0"/>
              <a:t> </a:t>
            </a:r>
            <a:r>
              <a:rPr lang="de-DE" dirty="0" err="1"/>
              <a:t>arcu</a:t>
            </a:r>
            <a:r>
              <a:rPr lang="de-DE" dirty="0"/>
              <a:t>.</a:t>
            </a:r>
          </a:p>
        </p:txBody>
      </p:sp>
      <p:pic>
        <p:nvPicPr>
          <p:cNvPr id="9" name="Grafik 8" descr="Ein Bild, das Text, Schrift, Screenshot, Grafiken enthält.&#10;&#10;Automatisch generierte Beschreibung">
            <a:extLst>
              <a:ext uri="{FF2B5EF4-FFF2-40B4-BE49-F238E27FC236}">
                <a16:creationId xmlns:a16="http://schemas.microsoft.com/office/drawing/2014/main" id="{F4FFDCB3-3686-6A59-77E2-1C688929D7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1200" y="5530023"/>
            <a:ext cx="2989796" cy="714578"/>
          </a:xfrm>
          <a:prstGeom prst="rect">
            <a:avLst/>
          </a:prstGeom>
        </p:spPr>
      </p:pic>
      <p:sp>
        <p:nvSpPr>
          <p:cNvPr id="10" name="Freihandform: Form 9">
            <a:extLst>
              <a:ext uri="{FF2B5EF4-FFF2-40B4-BE49-F238E27FC236}">
                <a16:creationId xmlns:a16="http://schemas.microsoft.com/office/drawing/2014/main" id="{D33A62E0-C67D-3B8F-8D9C-4519344471BB}"/>
              </a:ext>
            </a:extLst>
          </p:cNvPr>
          <p:cNvSpPr/>
          <p:nvPr userDrawn="1"/>
        </p:nvSpPr>
        <p:spPr>
          <a:xfrm>
            <a:off x="6390379" y="0"/>
            <a:ext cx="2496458" cy="2394857"/>
          </a:xfrm>
          <a:custGeom>
            <a:avLst/>
            <a:gdLst>
              <a:gd name="connsiteX0" fmla="*/ 0 w 2496458"/>
              <a:gd name="connsiteY0" fmla="*/ 2336800 h 2394857"/>
              <a:gd name="connsiteX1" fmla="*/ 2496458 w 2496458"/>
              <a:gd name="connsiteY1" fmla="*/ 0 h 2394857"/>
              <a:gd name="connsiteX2" fmla="*/ 14515 w 2496458"/>
              <a:gd name="connsiteY2" fmla="*/ 0 h 2394857"/>
              <a:gd name="connsiteX3" fmla="*/ 14515 w 2496458"/>
              <a:gd name="connsiteY3" fmla="*/ 2394857 h 2394857"/>
            </a:gdLst>
            <a:ahLst/>
            <a:cxnLst>
              <a:cxn ang="0">
                <a:pos x="connsiteX0" y="connsiteY0"/>
              </a:cxn>
              <a:cxn ang="0">
                <a:pos x="connsiteX1" y="connsiteY1"/>
              </a:cxn>
              <a:cxn ang="0">
                <a:pos x="connsiteX2" y="connsiteY2"/>
              </a:cxn>
              <a:cxn ang="0">
                <a:pos x="connsiteX3" y="connsiteY3"/>
              </a:cxn>
            </a:cxnLst>
            <a:rect l="l" t="t" r="r" b="b"/>
            <a:pathLst>
              <a:path w="2496458" h="2394857">
                <a:moveTo>
                  <a:pt x="0" y="2336800"/>
                </a:moveTo>
                <a:lnTo>
                  <a:pt x="2496458" y="0"/>
                </a:lnTo>
                <a:lnTo>
                  <a:pt x="14515" y="0"/>
                </a:lnTo>
                <a:lnTo>
                  <a:pt x="14515" y="2394857"/>
                </a:lnTo>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a:extLst>
              <a:ext uri="{FF2B5EF4-FFF2-40B4-BE49-F238E27FC236}">
                <a16:creationId xmlns:a16="http://schemas.microsoft.com/office/drawing/2014/main" id="{CDA92579-F6A4-3176-2F3E-772B970A1A57}"/>
              </a:ext>
            </a:extLst>
          </p:cNvPr>
          <p:cNvPicPr>
            <a:picLocks noChangeAspect="1"/>
          </p:cNvPicPr>
          <p:nvPr userDrawn="1"/>
        </p:nvPicPr>
        <p:blipFill>
          <a:blip r:embed="rId4">
            <a:extLst>
              <a:ext uri="{96DAC541-7B7A-43D3-8B79-37D633B846F1}">
                <asvg:svgBlip xmlns:asvg="http://schemas.microsoft.com/office/drawing/2016/SVG/main" r:embed="rId5"/>
              </a:ext>
            </a:extLst>
          </a:blip>
          <a:srcRect t="13581" r="26460" b="11939"/>
          <a:stretch/>
        </p:blipFill>
        <p:spPr>
          <a:xfrm>
            <a:off x="5803200" y="0"/>
            <a:ext cx="6388800" cy="6858000"/>
          </a:xfrm>
          <a:prstGeom prst="rect">
            <a:avLst/>
          </a:prstGeom>
        </p:spPr>
      </p:pic>
    </p:spTree>
    <p:extLst>
      <p:ext uri="{BB962C8B-B14F-4D97-AF65-F5344CB8AC3E}">
        <p14:creationId xmlns:p14="http://schemas.microsoft.com/office/powerpoint/2010/main" val="33325649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apitelfolie + Freisteller auf Icon/HWS neutral">
    <p:bg>
      <p:bgPr>
        <a:solidFill>
          <a:schemeClr val="accent6"/>
        </a:solidFill>
        <a:effectLst/>
      </p:bgPr>
    </p:bg>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180871AF-EEDB-FDBF-6F05-EEA162FF0CA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4601" b="23683"/>
          <a:stretch/>
        </p:blipFill>
        <p:spPr>
          <a:xfrm>
            <a:off x="6878957" y="1825509"/>
            <a:ext cx="5313043" cy="5032492"/>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10093980" cy="1354217"/>
          </a:xfrm>
        </p:spPr>
        <p:txBody>
          <a:bodyPr wrap="square" anchor="t">
            <a:spAutoFit/>
          </a:bodyPr>
          <a:lstStyle>
            <a:lvl1pPr>
              <a:defRPr sz="4400"/>
            </a:lvl1pPr>
          </a:lstStyle>
          <a:p>
            <a:r>
              <a:rPr lang="fr-FR" dirty="0"/>
              <a:t>Cum </a:t>
            </a:r>
            <a:r>
              <a:rPr lang="fr-FR" dirty="0" err="1"/>
              <a:t>sociis</a:t>
            </a:r>
            <a:r>
              <a:rPr lang="fr-FR" dirty="0"/>
              <a:t> </a:t>
            </a:r>
            <a:r>
              <a:rPr lang="fr-FR" dirty="0" err="1"/>
              <a:t>natoque</a:t>
            </a:r>
            <a:r>
              <a:rPr lang="fr-FR" dirty="0"/>
              <a:t> </a:t>
            </a:r>
            <a:r>
              <a:rPr lang="fr-FR" dirty="0" err="1"/>
              <a:t>penatibus</a:t>
            </a:r>
            <a:r>
              <a:rPr lang="fr-FR" dirty="0"/>
              <a:t> </a:t>
            </a:r>
            <a:br>
              <a:rPr lang="fr-FR" dirty="0"/>
            </a:br>
            <a:r>
              <a:rPr lang="fr-FR" dirty="0"/>
              <a:t>et </a:t>
            </a:r>
            <a:r>
              <a:rPr lang="fr-FR" dirty="0" err="1"/>
              <a:t>magnis</a:t>
            </a:r>
            <a:r>
              <a:rPr lang="fr-FR" dirty="0"/>
              <a:t> dis </a:t>
            </a:r>
            <a:r>
              <a:rPr lang="fr-FR" dirty="0" err="1"/>
              <a:t>parturient</a:t>
            </a:r>
            <a:r>
              <a:rPr lang="fr-FR" dirty="0"/>
              <a:t> montes.</a:t>
            </a:r>
            <a:endParaRPr lang="de-DE" dirty="0"/>
          </a:p>
        </p:txBody>
      </p:sp>
      <p:sp>
        <p:nvSpPr>
          <p:cNvPr id="3" name="Datumsplatzhalter 3">
            <a:extLst>
              <a:ext uri="{FF2B5EF4-FFF2-40B4-BE49-F238E27FC236}">
                <a16:creationId xmlns:a16="http://schemas.microsoft.com/office/drawing/2014/main" id="{43087961-7C46-20B1-E4DE-639553329379}"/>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5" name="Fußzeilenplatzhalter 4">
            <a:extLst>
              <a:ext uri="{FF2B5EF4-FFF2-40B4-BE49-F238E27FC236}">
                <a16:creationId xmlns:a16="http://schemas.microsoft.com/office/drawing/2014/main" id="{F1B943A7-0B6E-BEBE-3A90-0EA1C5EAA272}"/>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8" name="Foliennummernplatzhalter 5">
            <a:extLst>
              <a:ext uri="{FF2B5EF4-FFF2-40B4-BE49-F238E27FC236}">
                <a16:creationId xmlns:a16="http://schemas.microsoft.com/office/drawing/2014/main" id="{5BBA6222-FFD2-F8D6-AD00-D0BBCD7BF3E5}"/>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pic>
        <p:nvPicPr>
          <p:cNvPr id="15" name="Grafik 14" descr="Ein Bild, das Schrift, Grafiken, Symbol, Logo enthält.&#10;&#10;Automatisch generierte Beschreibung">
            <a:extLst>
              <a:ext uri="{FF2B5EF4-FFF2-40B4-BE49-F238E27FC236}">
                <a16:creationId xmlns:a16="http://schemas.microsoft.com/office/drawing/2014/main" id="{F137E2FD-E112-19F6-FC50-C3908D52FD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pic>
        <p:nvPicPr>
          <p:cNvPr id="7" name="Grafik 6" descr="Ein Bild, das Kleidung, Person, Menschliches Gesicht, Junge enthält.&#10;&#10;Automatisch generierte Beschreibung">
            <a:extLst>
              <a:ext uri="{FF2B5EF4-FFF2-40B4-BE49-F238E27FC236}">
                <a16:creationId xmlns:a16="http://schemas.microsoft.com/office/drawing/2014/main" id="{ABAFE2D3-4265-F3A8-CC95-260994111971}"/>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6066287" y="1704975"/>
            <a:ext cx="4064000" cy="5153025"/>
          </a:xfrm>
          <a:prstGeom prst="rect">
            <a:avLst/>
          </a:prstGeom>
        </p:spPr>
      </p:pic>
      <p:sp>
        <p:nvSpPr>
          <p:cNvPr id="4" name="Textfeld 3">
            <a:extLst>
              <a:ext uri="{FF2B5EF4-FFF2-40B4-BE49-F238E27FC236}">
                <a16:creationId xmlns:a16="http://schemas.microsoft.com/office/drawing/2014/main" id="{55149510-22F7-3D2A-4BA2-E0A1F5CE4536}"/>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6" name="Textfeld 5">
            <a:extLst>
              <a:ext uri="{FF2B5EF4-FFF2-40B4-BE49-F238E27FC236}">
                <a16:creationId xmlns:a16="http://schemas.microsoft.com/office/drawing/2014/main" id="{A98588B5-3F64-98B9-3473-D34B6D297F71}"/>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24650125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folie (Agenda)/HWS Wohnen">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p:nvPr>
        </p:nvSpPr>
        <p:spPr>
          <a:xfrm>
            <a:off x="871200" y="2188800"/>
            <a:ext cx="9384798" cy="3600000"/>
          </a:xfrm>
        </p:spPr>
        <p:txBody>
          <a:bodyPr/>
          <a:lstStyle>
            <a:lvl1pPr>
              <a:spcAft>
                <a:spcPts val="1200"/>
              </a:spcAft>
              <a:tabLst>
                <a:tab pos="1062000" algn="l"/>
              </a:tabLst>
              <a:defRPr sz="2000"/>
            </a:lvl1pPr>
            <a:lvl2pPr>
              <a:spcAft>
                <a:spcPts val="1200"/>
              </a:spcAft>
              <a:defRPr sz="2000"/>
            </a:lvl2pPr>
            <a:lvl3pPr>
              <a:spcAft>
                <a:spcPts val="1200"/>
              </a:spcAft>
              <a:defRPr sz="2000"/>
            </a:lvl3pPr>
            <a:lvl4pPr>
              <a:spcAft>
                <a:spcPts val="1200"/>
              </a:spcAft>
              <a:defRPr sz="2000"/>
            </a:lvl4pPr>
            <a:lvl5pPr>
              <a:spcAft>
                <a:spcPts val="1200"/>
              </a:spcAft>
              <a:defRPr sz="2000"/>
            </a:lvl5pPr>
          </a:lstStyle>
          <a:p>
            <a:pPr lvl="0"/>
            <a:r>
              <a:rPr lang="de-DE" dirty="0"/>
              <a:t>Mastertextformat bearbeiten</a:t>
            </a:r>
          </a:p>
        </p:txBody>
      </p:sp>
      <p:pic>
        <p:nvPicPr>
          <p:cNvPr id="59" name="Grafik 58" descr="Ein Bild, das Schrift, Grafiken, Design, Logo enthält.&#10;&#10;Automatisch generierte Beschreibung">
            <a:extLst>
              <a:ext uri="{FF2B5EF4-FFF2-40B4-BE49-F238E27FC236}">
                <a16:creationId xmlns:a16="http://schemas.microsoft.com/office/drawing/2014/main" id="{13E765A6-1B8B-8472-1237-C6C6CDD072B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7" name="Datumsplatzhalter 3">
            <a:extLst>
              <a:ext uri="{FF2B5EF4-FFF2-40B4-BE49-F238E27FC236}">
                <a16:creationId xmlns:a16="http://schemas.microsoft.com/office/drawing/2014/main" id="{6E602116-A8EB-9C19-38A9-0D8ACF21342B}"/>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8" name="Fußzeilenplatzhalter 4">
            <a:extLst>
              <a:ext uri="{FF2B5EF4-FFF2-40B4-BE49-F238E27FC236}">
                <a16:creationId xmlns:a16="http://schemas.microsoft.com/office/drawing/2014/main" id="{F2E48B2E-8CEC-8501-958B-A6EDD3B0BD99}"/>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9" name="Foliennummernplatzhalter 5">
            <a:extLst>
              <a:ext uri="{FF2B5EF4-FFF2-40B4-BE49-F238E27FC236}">
                <a16:creationId xmlns:a16="http://schemas.microsoft.com/office/drawing/2014/main" id="{5D62C1F9-BD5F-A537-6404-D0D8D855FAB5}"/>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12" name="Textfeld 11">
            <a:extLst>
              <a:ext uri="{FF2B5EF4-FFF2-40B4-BE49-F238E27FC236}">
                <a16:creationId xmlns:a16="http://schemas.microsoft.com/office/drawing/2014/main" id="{1451F317-3655-B3E7-457E-2CFB7D82B85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13" name="Textfeld 12">
            <a:extLst>
              <a:ext uri="{FF2B5EF4-FFF2-40B4-BE49-F238E27FC236}">
                <a16:creationId xmlns:a16="http://schemas.microsoft.com/office/drawing/2014/main" id="{EA7898E0-83A5-6450-5B30-FCC3D31A7009}"/>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48064562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folie + Bild in Icon auf HWS Wohnen-orange/HWS Wohnen">
    <p:bg>
      <p:bgPr>
        <a:solidFill>
          <a:schemeClr val="accent6"/>
        </a:solidFill>
        <a:effectLst/>
      </p:bgPr>
    </p:bg>
    <p:spTree>
      <p:nvGrpSpPr>
        <p:cNvPr id="1" name=""/>
        <p:cNvGrpSpPr/>
        <p:nvPr/>
      </p:nvGrpSpPr>
      <p:grpSpPr>
        <a:xfrm>
          <a:off x="0" y="0"/>
          <a:ext cx="0" cy="0"/>
          <a:chOff x="0" y="0"/>
          <a:chExt cx="0" cy="0"/>
        </a:xfrm>
      </p:grpSpPr>
      <p:pic>
        <p:nvPicPr>
          <p:cNvPr id="4" name="Grafik 3" descr="Ein Bild, das Wand, Person, Im Haus, Kleidung enthält.&#10;&#10;Automatisch generierte Beschreibung">
            <a:extLst>
              <a:ext uri="{FF2B5EF4-FFF2-40B4-BE49-F238E27FC236}">
                <a16:creationId xmlns:a16="http://schemas.microsoft.com/office/drawing/2014/main" id="{7CFAFB97-1690-A06C-04F1-1840921014E3}"/>
              </a:ext>
            </a:extLst>
          </p:cNvPr>
          <p:cNvPicPr>
            <a:picLocks noChangeAspect="1"/>
          </p:cNvPicPr>
          <p:nvPr userDrawn="1"/>
        </p:nvPicPr>
        <p:blipFill>
          <a:blip r:embed="rId2"/>
          <a:srcRect l="2126" t="11863" b="2126"/>
          <a:stretch/>
        </p:blipFill>
        <p:spPr>
          <a:xfrm>
            <a:off x="7018020" y="-2"/>
            <a:ext cx="5173980" cy="6858002"/>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1354217"/>
          </a:xfrm>
        </p:spPr>
        <p:txBody>
          <a:bodyPr anchor="t">
            <a:spAutoFit/>
          </a:bodyPr>
          <a:lstStyle>
            <a:lvl1pPr>
              <a:defRPr sz="4400"/>
            </a:lvl1pPr>
          </a:lstStyle>
          <a:p>
            <a:r>
              <a:rPr lang="nb-NO" dirty="0"/>
              <a:t>Ut wisi enim </a:t>
            </a:r>
            <a:br>
              <a:rPr lang="nb-NO" dirty="0"/>
            </a:br>
            <a:r>
              <a:rPr lang="nb-NO" dirty="0"/>
              <a:t>ad minim.</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199" y="3604895"/>
            <a:ext cx="4932000" cy="2059923"/>
          </a:xfrm>
        </p:spPr>
        <p:txBody>
          <a:bodyPr>
            <a:noAutofit/>
          </a:bodyPr>
          <a:lstStyle>
            <a:lvl1pPr>
              <a:lnSpc>
                <a:spcPts val="2500"/>
              </a:lnSpc>
              <a:defRPr sz="1600"/>
            </a:lvl1pPr>
            <a:lvl2pPr>
              <a:lnSpc>
                <a:spcPts val="2500"/>
              </a:lnSpc>
              <a:defRPr/>
            </a:lvl2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10" name="Freihandform: Form 9">
            <a:extLst>
              <a:ext uri="{FF2B5EF4-FFF2-40B4-BE49-F238E27FC236}">
                <a16:creationId xmlns:a16="http://schemas.microsoft.com/office/drawing/2014/main" id="{D33A62E0-C67D-3B8F-8D9C-4519344471BB}"/>
              </a:ext>
            </a:extLst>
          </p:cNvPr>
          <p:cNvSpPr/>
          <p:nvPr userDrawn="1"/>
        </p:nvSpPr>
        <p:spPr>
          <a:xfrm>
            <a:off x="6819900" y="0"/>
            <a:ext cx="2657487" cy="2394857"/>
          </a:xfrm>
          <a:custGeom>
            <a:avLst/>
            <a:gdLst>
              <a:gd name="connsiteX0" fmla="*/ 0 w 2496458"/>
              <a:gd name="connsiteY0" fmla="*/ 2336800 h 2394857"/>
              <a:gd name="connsiteX1" fmla="*/ 2496458 w 2496458"/>
              <a:gd name="connsiteY1" fmla="*/ 0 h 2394857"/>
              <a:gd name="connsiteX2" fmla="*/ 14515 w 2496458"/>
              <a:gd name="connsiteY2" fmla="*/ 0 h 2394857"/>
              <a:gd name="connsiteX3" fmla="*/ 14515 w 2496458"/>
              <a:gd name="connsiteY3" fmla="*/ 2394857 h 2394857"/>
            </a:gdLst>
            <a:ahLst/>
            <a:cxnLst>
              <a:cxn ang="0">
                <a:pos x="connsiteX0" y="connsiteY0"/>
              </a:cxn>
              <a:cxn ang="0">
                <a:pos x="connsiteX1" y="connsiteY1"/>
              </a:cxn>
              <a:cxn ang="0">
                <a:pos x="connsiteX2" y="connsiteY2"/>
              </a:cxn>
              <a:cxn ang="0">
                <a:pos x="connsiteX3" y="connsiteY3"/>
              </a:cxn>
            </a:cxnLst>
            <a:rect l="l" t="t" r="r" b="b"/>
            <a:pathLst>
              <a:path w="2496458" h="2394857">
                <a:moveTo>
                  <a:pt x="0" y="2336800"/>
                </a:moveTo>
                <a:lnTo>
                  <a:pt x="2496458" y="0"/>
                </a:lnTo>
                <a:lnTo>
                  <a:pt x="14515" y="0"/>
                </a:lnTo>
                <a:lnTo>
                  <a:pt x="14515" y="2394857"/>
                </a:lnTo>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a:extLst>
              <a:ext uri="{FF2B5EF4-FFF2-40B4-BE49-F238E27FC236}">
                <a16:creationId xmlns:a16="http://schemas.microsoft.com/office/drawing/2014/main" id="{CDA92579-F6A4-3176-2F3E-772B970A1A57}"/>
              </a:ext>
            </a:extLst>
          </p:cNvPr>
          <p:cNvPicPr>
            <a:picLocks noChangeAspect="1"/>
          </p:cNvPicPr>
          <p:nvPr userDrawn="1"/>
        </p:nvPicPr>
        <p:blipFill>
          <a:blip r:embed="rId3">
            <a:extLst>
              <a:ext uri="{96DAC541-7B7A-43D3-8B79-37D633B846F1}">
                <asvg:svgBlip xmlns:asvg="http://schemas.microsoft.com/office/drawing/2016/SVG/main" r:embed="rId4"/>
              </a:ext>
            </a:extLst>
          </a:blip>
          <a:srcRect l="2" t="9817" r="41236" b="24608"/>
          <a:stretch/>
        </p:blipFill>
        <p:spPr>
          <a:xfrm>
            <a:off x="6393750" y="-2"/>
            <a:ext cx="5798250" cy="6858002"/>
          </a:xfrm>
          <a:prstGeom prst="rect">
            <a:avLst/>
          </a:prstGeom>
        </p:spPr>
      </p:pic>
      <p:sp>
        <p:nvSpPr>
          <p:cNvPr id="5" name="Textplatzhalter 4">
            <a:extLst>
              <a:ext uri="{FF2B5EF4-FFF2-40B4-BE49-F238E27FC236}">
                <a16:creationId xmlns:a16="http://schemas.microsoft.com/office/drawing/2014/main" id="{96F332DB-ED27-BCC6-CC99-936CBAACDF3C}"/>
              </a:ext>
            </a:extLst>
          </p:cNvPr>
          <p:cNvSpPr>
            <a:spLocks noGrp="1"/>
          </p:cNvSpPr>
          <p:nvPr>
            <p:ph type="body" sz="quarter" idx="14" hasCustomPrompt="1"/>
          </p:nvPr>
        </p:nvSpPr>
        <p:spPr>
          <a:xfrm>
            <a:off x="871538" y="2700000"/>
            <a:ext cx="4932000" cy="756000"/>
          </a:xfrm>
        </p:spPr>
        <p:txBody>
          <a:bodyPr>
            <a:noAutofit/>
          </a:bodyPr>
          <a:lstStyle>
            <a:lvl1pPr>
              <a:lnSpc>
                <a:spcPct val="100000"/>
              </a:lnSpc>
              <a:defRPr sz="2200" cap="all" baseline="0"/>
            </a:lvl1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sp>
        <p:nvSpPr>
          <p:cNvPr id="18" name="Datumsplatzhalter 3">
            <a:extLst>
              <a:ext uri="{FF2B5EF4-FFF2-40B4-BE49-F238E27FC236}">
                <a16:creationId xmlns:a16="http://schemas.microsoft.com/office/drawing/2014/main" id="{2CCE261A-2D60-DFBB-F07F-A7B7CDC4205D}"/>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76E1E627-42D4-899A-3F6E-894DC5B472A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AD5758D9-7E78-C976-17FB-1D8B8EB85C3A}"/>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D2A61313-E1B5-B8B8-B45A-D4AA71922D6F}"/>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8FA0AA8B-ADB0-FA62-9248-7D802341ECB6}"/>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36335750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folie + Bild in Icon + Freisteller/HWS Wohnen">
    <p:bg>
      <p:bgRef idx="1001">
        <a:schemeClr val="bg1"/>
      </p:bgRef>
    </p:bg>
    <p:spTree>
      <p:nvGrpSpPr>
        <p:cNvPr id="1" name=""/>
        <p:cNvGrpSpPr/>
        <p:nvPr/>
      </p:nvGrpSpPr>
      <p:grpSpPr>
        <a:xfrm>
          <a:off x="0" y="0"/>
          <a:ext cx="0" cy="0"/>
          <a:chOff x="0" y="0"/>
          <a:chExt cx="0" cy="0"/>
        </a:xfrm>
      </p:grpSpPr>
      <p:pic>
        <p:nvPicPr>
          <p:cNvPr id="11" name="Grafik 10" descr="Ein Bild, das Wand, Person, Im Haus, Kleidung enthält.&#10;&#10;Automatisch generierte Beschreibung">
            <a:extLst>
              <a:ext uri="{FF2B5EF4-FFF2-40B4-BE49-F238E27FC236}">
                <a16:creationId xmlns:a16="http://schemas.microsoft.com/office/drawing/2014/main" id="{79C0FC7A-3619-D4F2-99E0-2CC9F4390F13}"/>
              </a:ext>
            </a:extLst>
          </p:cNvPr>
          <p:cNvPicPr>
            <a:picLocks noChangeAspect="1"/>
          </p:cNvPicPr>
          <p:nvPr userDrawn="1"/>
        </p:nvPicPr>
        <p:blipFill>
          <a:blip r:embed="rId2"/>
          <a:srcRect l="2126" t="11863" b="2126"/>
          <a:stretch/>
        </p:blipFill>
        <p:spPr>
          <a:xfrm>
            <a:off x="7018020" y="-2"/>
            <a:ext cx="5173980" cy="6858002"/>
          </a:xfrm>
          <a:prstGeom prst="rect">
            <a:avLst/>
          </a:prstGeom>
        </p:spPr>
      </p:pic>
      <p:sp>
        <p:nvSpPr>
          <p:cNvPr id="10" name="Freihandform: Form 9">
            <a:extLst>
              <a:ext uri="{FF2B5EF4-FFF2-40B4-BE49-F238E27FC236}">
                <a16:creationId xmlns:a16="http://schemas.microsoft.com/office/drawing/2014/main" id="{D33A62E0-C67D-3B8F-8D9C-4519344471BB}"/>
              </a:ext>
            </a:extLst>
          </p:cNvPr>
          <p:cNvSpPr/>
          <p:nvPr userDrawn="1"/>
        </p:nvSpPr>
        <p:spPr>
          <a:xfrm>
            <a:off x="6819900" y="0"/>
            <a:ext cx="2657487" cy="2394857"/>
          </a:xfrm>
          <a:custGeom>
            <a:avLst/>
            <a:gdLst>
              <a:gd name="connsiteX0" fmla="*/ 0 w 2496458"/>
              <a:gd name="connsiteY0" fmla="*/ 2336800 h 2394857"/>
              <a:gd name="connsiteX1" fmla="*/ 2496458 w 2496458"/>
              <a:gd name="connsiteY1" fmla="*/ 0 h 2394857"/>
              <a:gd name="connsiteX2" fmla="*/ 14515 w 2496458"/>
              <a:gd name="connsiteY2" fmla="*/ 0 h 2394857"/>
              <a:gd name="connsiteX3" fmla="*/ 14515 w 2496458"/>
              <a:gd name="connsiteY3" fmla="*/ 2394857 h 2394857"/>
            </a:gdLst>
            <a:ahLst/>
            <a:cxnLst>
              <a:cxn ang="0">
                <a:pos x="connsiteX0" y="connsiteY0"/>
              </a:cxn>
              <a:cxn ang="0">
                <a:pos x="connsiteX1" y="connsiteY1"/>
              </a:cxn>
              <a:cxn ang="0">
                <a:pos x="connsiteX2" y="connsiteY2"/>
              </a:cxn>
              <a:cxn ang="0">
                <a:pos x="connsiteX3" y="connsiteY3"/>
              </a:cxn>
            </a:cxnLst>
            <a:rect l="l" t="t" r="r" b="b"/>
            <a:pathLst>
              <a:path w="2496458" h="2394857">
                <a:moveTo>
                  <a:pt x="0" y="2336800"/>
                </a:moveTo>
                <a:lnTo>
                  <a:pt x="2496458" y="0"/>
                </a:lnTo>
                <a:lnTo>
                  <a:pt x="14515" y="0"/>
                </a:lnTo>
                <a:lnTo>
                  <a:pt x="14515" y="2394857"/>
                </a:lnTo>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9D286346-08D2-A586-E596-F7EC2AE66EE3}"/>
              </a:ext>
            </a:extLst>
          </p:cNvPr>
          <p:cNvPicPr>
            <a:picLocks noChangeAspect="1"/>
          </p:cNvPicPr>
          <p:nvPr userDrawn="1"/>
        </p:nvPicPr>
        <p:blipFill>
          <a:blip r:embed="rId3">
            <a:extLst>
              <a:ext uri="{96DAC541-7B7A-43D3-8B79-37D633B846F1}">
                <asvg:svgBlip xmlns:asvg="http://schemas.microsoft.com/office/drawing/2016/SVG/main" r:embed="rId4"/>
              </a:ext>
            </a:extLst>
          </a:blip>
          <a:srcRect t="9845" r="41190" b="24528"/>
          <a:stretch/>
        </p:blipFill>
        <p:spPr>
          <a:xfrm>
            <a:off x="6393750" y="-1"/>
            <a:ext cx="5798250" cy="6858002"/>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1354217"/>
          </a:xfrm>
        </p:spPr>
        <p:txBody>
          <a:bodyPr anchor="t">
            <a:spAutoFit/>
          </a:bodyPr>
          <a:lstStyle>
            <a:lvl1pPr>
              <a:defRPr sz="4400"/>
            </a:lvl1pPr>
          </a:lstStyle>
          <a:p>
            <a:r>
              <a:rPr lang="nb-NO" dirty="0"/>
              <a:t>Ut wisi enim </a:t>
            </a:r>
            <a:br>
              <a:rPr lang="nb-NO" dirty="0"/>
            </a:br>
            <a:r>
              <a:rPr lang="nb-NO" dirty="0"/>
              <a:t>ad minim.</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199" y="3600000"/>
            <a:ext cx="4932000" cy="2059923"/>
          </a:xfrm>
        </p:spPr>
        <p:txBody>
          <a:bodyPr>
            <a:noAutofit/>
          </a:bodyPr>
          <a:lstStyle>
            <a:lvl1pPr>
              <a:lnSpc>
                <a:spcPts val="2500"/>
              </a:lnSpc>
              <a:defRPr sz="1600"/>
            </a:lvl1pPr>
            <a:lvl2pPr>
              <a:lnSpc>
                <a:spcPts val="2500"/>
              </a:lnSpc>
              <a:defRPr/>
            </a:lvl2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5" name="Textplatzhalter 4">
            <a:extLst>
              <a:ext uri="{FF2B5EF4-FFF2-40B4-BE49-F238E27FC236}">
                <a16:creationId xmlns:a16="http://schemas.microsoft.com/office/drawing/2014/main" id="{96F332DB-ED27-BCC6-CC99-936CBAACDF3C}"/>
              </a:ext>
            </a:extLst>
          </p:cNvPr>
          <p:cNvSpPr>
            <a:spLocks noGrp="1"/>
          </p:cNvSpPr>
          <p:nvPr>
            <p:ph type="body" sz="quarter" idx="14" hasCustomPrompt="1"/>
          </p:nvPr>
        </p:nvSpPr>
        <p:spPr>
          <a:xfrm>
            <a:off x="871538" y="2700000"/>
            <a:ext cx="4932000" cy="756000"/>
          </a:xfrm>
        </p:spPr>
        <p:txBody>
          <a:bodyPr>
            <a:noAutofit/>
          </a:bodyPr>
          <a:lstStyle>
            <a:lvl1pPr>
              <a:lnSpc>
                <a:spcPct val="100000"/>
              </a:lnSpc>
              <a:spcAft>
                <a:spcPts val="0"/>
              </a:spcAft>
              <a:defRPr sz="2200" cap="all" baseline="0">
                <a:solidFill>
                  <a:schemeClr val="tx2"/>
                </a:solidFill>
              </a:defRPr>
            </a:lvl1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sp>
        <p:nvSpPr>
          <p:cNvPr id="18" name="Datumsplatzhalter 3">
            <a:extLst>
              <a:ext uri="{FF2B5EF4-FFF2-40B4-BE49-F238E27FC236}">
                <a16:creationId xmlns:a16="http://schemas.microsoft.com/office/drawing/2014/main" id="{2CDC9AE3-E9EF-B25E-F286-41DF380459CD}"/>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213D9FDD-3D2A-92C3-0453-56668F0B09B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B5AA19B5-9A85-6799-E44A-0C1CDC60685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365A54E5-6D11-EEBF-E535-F406057A638C}"/>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06785C99-BE4B-375B-880A-A937ED94A747}"/>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pic>
        <p:nvPicPr>
          <p:cNvPr id="12" name="Grafik 11" descr="Ein Bild, das Schrift, Grafiken, Symbol, Logo enthält.&#10;&#10;Automatisch generierte Beschreibung">
            <a:extLst>
              <a:ext uri="{FF2B5EF4-FFF2-40B4-BE49-F238E27FC236}">
                <a16:creationId xmlns:a16="http://schemas.microsoft.com/office/drawing/2014/main" id="{AE289C21-5F19-D57F-B54A-736F24802DB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Tree>
    <p:extLst>
      <p:ext uri="{BB962C8B-B14F-4D97-AF65-F5344CB8AC3E}">
        <p14:creationId xmlns:p14="http://schemas.microsoft.com/office/powerpoint/2010/main" val="15725016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 Icon auf Freisteller/HWS neutral">
    <p:bg>
      <p:bgRef idx="1001">
        <a:schemeClr val="bg2"/>
      </p:bgRef>
    </p:bg>
    <p:spTree>
      <p:nvGrpSpPr>
        <p:cNvPr id="1" name=""/>
        <p:cNvGrpSpPr/>
        <p:nvPr/>
      </p:nvGrpSpPr>
      <p:grpSpPr>
        <a:xfrm>
          <a:off x="0" y="0"/>
          <a:ext cx="0" cy="0"/>
          <a:chOff x="0" y="0"/>
          <a:chExt cx="0" cy="0"/>
        </a:xfrm>
      </p:grpSpPr>
      <p:pic>
        <p:nvPicPr>
          <p:cNvPr id="13" name="Grafik 12" descr="Ein Bild, das Fenster, Gebäude, draußen, Eigentum enthält.&#10;&#10;Automatisch generierte Beschreibung">
            <a:extLst>
              <a:ext uri="{FF2B5EF4-FFF2-40B4-BE49-F238E27FC236}">
                <a16:creationId xmlns:a16="http://schemas.microsoft.com/office/drawing/2014/main" id="{9104DD7D-989A-9069-9D12-239F5C84BCBA}"/>
              </a:ext>
            </a:extLst>
          </p:cNvPr>
          <p:cNvPicPr>
            <a:picLocks noChangeAspect="1"/>
          </p:cNvPicPr>
          <p:nvPr userDrawn="1"/>
        </p:nvPicPr>
        <p:blipFill>
          <a:blip r:embed="rId2">
            <a:extLst>
              <a:ext uri="{28A0092B-C50C-407E-A947-70E740481C1C}">
                <a14:useLocalDpi xmlns:a14="http://schemas.microsoft.com/office/drawing/2010/main" val="0"/>
              </a:ext>
            </a:extLst>
          </a:blip>
          <a:srcRect l="24296" t="13000" r="31735" b="32111"/>
          <a:stretch/>
        </p:blipFill>
        <p:spPr>
          <a:xfrm flipH="1">
            <a:off x="3951638" y="0"/>
            <a:ext cx="8240362" cy="6858000"/>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2031325"/>
          </a:xfrm>
        </p:spPr>
        <p:txBody>
          <a:bodyPr anchor="t">
            <a:spAutoFit/>
          </a:bodyPr>
          <a:lstStyle>
            <a:lvl1pPr>
              <a:defRPr sz="4400"/>
            </a:lvl1pPr>
          </a:lstStyle>
          <a:p>
            <a:r>
              <a:rPr lang="pt-BR" dirty="0"/>
              <a:t>Aliquam lorem dapibus in </a:t>
            </a:r>
            <a:br>
              <a:rPr lang="pt-BR" dirty="0"/>
            </a:br>
            <a:r>
              <a:rPr lang="pt-BR" dirty="0"/>
              <a:t>viverra quis.</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200" y="3604895"/>
            <a:ext cx="4932000" cy="1368000"/>
          </a:xfrm>
        </p:spPr>
        <p:txBody>
          <a:bodyPr/>
          <a:lstStyle>
            <a:lvl1pPr>
              <a:lnSpc>
                <a:spcPts val="2500"/>
              </a:lnSpc>
              <a:defRPr sz="2200"/>
            </a:lvl1pPr>
          </a:lstStyle>
          <a:p>
            <a:pPr lvl="0"/>
            <a:r>
              <a:rPr lang="de-DE" dirty="0"/>
              <a:t>Et </a:t>
            </a:r>
            <a:r>
              <a:rPr lang="de-DE" dirty="0" err="1"/>
              <a:t>volorro</a:t>
            </a:r>
            <a:r>
              <a:rPr lang="de-DE" dirty="0"/>
              <a:t> </a:t>
            </a:r>
            <a:r>
              <a:rPr lang="de-DE" dirty="0" err="1"/>
              <a:t>vitasi</a:t>
            </a:r>
            <a:r>
              <a:rPr lang="de-DE" dirty="0"/>
              <a:t> </a:t>
            </a:r>
            <a:r>
              <a:rPr lang="de-DE" dirty="0" err="1"/>
              <a:t>deles</a:t>
            </a:r>
            <a:r>
              <a:rPr lang="de-DE" dirty="0"/>
              <a:t>. </a:t>
            </a:r>
          </a:p>
          <a:p>
            <a:pPr lvl="0"/>
            <a:r>
              <a:rPr lang="de-DE" dirty="0" err="1"/>
              <a:t>Laccuptur</a:t>
            </a:r>
            <a:r>
              <a:rPr lang="de-DE" dirty="0"/>
              <a:t> </a:t>
            </a:r>
            <a:r>
              <a:rPr lang="de-DE" dirty="0" err="1"/>
              <a:t>sequid</a:t>
            </a:r>
            <a:r>
              <a:rPr lang="de-DE" dirty="0"/>
              <a:t> et </a:t>
            </a:r>
          </a:p>
          <a:p>
            <a:pPr lvl="0"/>
            <a:r>
              <a:rPr lang="de-DE" dirty="0" err="1"/>
              <a:t>dissus</a:t>
            </a:r>
            <a:r>
              <a:rPr lang="de-DE" dirty="0"/>
              <a:t> </a:t>
            </a:r>
            <a:r>
              <a:rPr lang="de-DE" dirty="0" err="1"/>
              <a:t>cust</a:t>
            </a:r>
            <a:r>
              <a:rPr lang="de-DE" dirty="0"/>
              <a:t> </a:t>
            </a:r>
            <a:r>
              <a:rPr lang="de-DE" dirty="0" err="1"/>
              <a:t>experiore</a:t>
            </a:r>
            <a:r>
              <a:rPr lang="de-DE" dirty="0"/>
              <a:t>.</a:t>
            </a:r>
          </a:p>
        </p:txBody>
      </p:sp>
      <p:pic>
        <p:nvPicPr>
          <p:cNvPr id="9" name="Grafik 8" descr="Ein Bild, das Text, Schrift, Screenshot, Grafiken enthält.&#10;&#10;Automatisch generierte Beschreibung">
            <a:extLst>
              <a:ext uri="{FF2B5EF4-FFF2-40B4-BE49-F238E27FC236}">
                <a16:creationId xmlns:a16="http://schemas.microsoft.com/office/drawing/2014/main" id="{F4FFDCB3-3686-6A59-77E2-1C688929D7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25017" y="5530023"/>
            <a:ext cx="2989796" cy="714578"/>
          </a:xfrm>
          <a:prstGeom prst="rect">
            <a:avLst/>
          </a:prstGeom>
        </p:spPr>
      </p:pic>
      <p:pic>
        <p:nvPicPr>
          <p:cNvPr id="16" name="Grafik 15">
            <a:extLst>
              <a:ext uri="{FF2B5EF4-FFF2-40B4-BE49-F238E27FC236}">
                <a16:creationId xmlns:a16="http://schemas.microsoft.com/office/drawing/2014/main" id="{85AEEF5F-774A-A850-1215-96E105537850}"/>
              </a:ext>
            </a:extLst>
          </p:cNvPr>
          <p:cNvPicPr>
            <a:picLocks noChangeAspect="1"/>
          </p:cNvPicPr>
          <p:nvPr userDrawn="1"/>
        </p:nvPicPr>
        <p:blipFill>
          <a:blip r:embed="rId4">
            <a:extLst>
              <a:ext uri="{96DAC541-7B7A-43D3-8B79-37D633B846F1}">
                <asvg:svgBlip xmlns:asvg="http://schemas.microsoft.com/office/drawing/2016/SVG/main" r:embed="rId5"/>
              </a:ext>
            </a:extLst>
          </a:blip>
          <a:srcRect r="12676" b="21192"/>
          <a:stretch/>
        </p:blipFill>
        <p:spPr>
          <a:xfrm>
            <a:off x="7674251" y="2536595"/>
            <a:ext cx="4517750" cy="4321405"/>
          </a:xfrm>
          <a:prstGeom prst="rect">
            <a:avLst/>
          </a:prstGeom>
        </p:spPr>
      </p:pic>
    </p:spTree>
    <p:extLst>
      <p:ext uri="{BB962C8B-B14F-4D97-AF65-F5344CB8AC3E}">
        <p14:creationId xmlns:p14="http://schemas.microsoft.com/office/powerpoint/2010/main" val="16801035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folie + Bild schmal/HWS Wohnen">
    <p:spTree>
      <p:nvGrpSpPr>
        <p:cNvPr id="1" name=""/>
        <p:cNvGrpSpPr/>
        <p:nvPr/>
      </p:nvGrpSpPr>
      <p:grpSpPr>
        <a:xfrm>
          <a:off x="0" y="0"/>
          <a:ext cx="0" cy="0"/>
          <a:chOff x="0" y="0"/>
          <a:chExt cx="0" cy="0"/>
        </a:xfrm>
      </p:grpSpPr>
      <p:pic>
        <p:nvPicPr>
          <p:cNvPr id="5" name="Grafik 4" descr="Ein Bild, das Wand, Person, Im Haus, Kleidung enthält.&#10;&#10;Automatisch generierte Beschreibung">
            <a:extLst>
              <a:ext uri="{FF2B5EF4-FFF2-40B4-BE49-F238E27FC236}">
                <a16:creationId xmlns:a16="http://schemas.microsoft.com/office/drawing/2014/main" id="{8557B21E-1B7A-E1EC-33E9-4D906EBFA9C2}"/>
              </a:ext>
            </a:extLst>
          </p:cNvPr>
          <p:cNvPicPr>
            <a:picLocks noChangeAspect="1"/>
          </p:cNvPicPr>
          <p:nvPr userDrawn="1"/>
        </p:nvPicPr>
        <p:blipFill>
          <a:blip r:embed="rId2"/>
          <a:srcRect l="28746" t="27009"/>
          <a:stretch/>
        </p:blipFill>
        <p:spPr>
          <a:xfrm>
            <a:off x="7753350" y="0"/>
            <a:ext cx="4438650" cy="6858000"/>
          </a:xfrm>
          <a:prstGeom prst="rect">
            <a:avLst/>
          </a:prstGeom>
        </p:spPr>
      </p:pic>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3">
            <a:extLst>
              <a:ext uri="{96DAC541-7B7A-43D3-8B79-37D633B846F1}">
                <asvg:svgBlip xmlns:asvg="http://schemas.microsoft.com/office/drawing/2016/SVG/main" r:embed="rId4"/>
              </a:ext>
            </a:extLst>
          </a:blip>
          <a:srcRect l="12012" b="12084"/>
          <a:stretch/>
        </p:blipFill>
        <p:spPr>
          <a:xfrm>
            <a:off x="0" y="1287669"/>
            <a:ext cx="5259854" cy="557033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4932000" cy="1368000"/>
          </a:xfrm>
        </p:spPr>
        <p:txBody>
          <a:bodyPr anchor="t"/>
          <a:lstStyle>
            <a:lvl1pPr>
              <a:lnSpc>
                <a:spcPct val="100000"/>
              </a:lnSpc>
              <a:defRPr sz="4400"/>
            </a:lvl1pPr>
          </a:lstStyle>
          <a:p>
            <a:r>
              <a:rPr lang="nb-NO" dirty="0"/>
              <a:t>Ut wisi enim </a:t>
            </a:r>
            <a:br>
              <a:rPr lang="nb-NO" dirty="0"/>
            </a:br>
            <a:r>
              <a:rPr lang="nb-NO" dirty="0"/>
              <a:t>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3600000"/>
            <a:ext cx="4932000" cy="2160000"/>
          </a:xfrm>
        </p:spPr>
        <p:txBody>
          <a:bodyPr/>
          <a:lstStyle>
            <a:lvl1pPr>
              <a:defRPr sz="1600"/>
            </a:lvl1pPr>
            <a:lvl2pPr>
              <a:defRPr sz="1600"/>
            </a:lvl2pPr>
            <a:lvl3pPr>
              <a:defRPr sz="1600"/>
            </a:lvl3pPr>
            <a:lvl4pPr>
              <a:defRPr sz="1600"/>
            </a:lvl4pPr>
            <a:lvl5pPr>
              <a:defRPr sz="1600"/>
            </a:lvl5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700000"/>
            <a:ext cx="4932000" cy="756000"/>
          </a:xfrm>
        </p:spPr>
        <p:txBody>
          <a:bodyPr wrap="square" anchor="t">
            <a:noAutofit/>
          </a:bodyPr>
          <a:lstStyle>
            <a:lvl1pPr marL="0" indent="0">
              <a:lnSpc>
                <a:spcPct val="100000"/>
              </a:lnSpc>
              <a:spcAft>
                <a:spcPts val="0"/>
              </a:spcAft>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5" name="Grafik 14" descr="Ein Bild, das Schrift, Grafiken, Symbol, Logo enthält.&#10;&#10;Automatisch generierte Beschreibung">
            <a:extLst>
              <a:ext uri="{FF2B5EF4-FFF2-40B4-BE49-F238E27FC236}">
                <a16:creationId xmlns:a16="http://schemas.microsoft.com/office/drawing/2014/main" id="{7CBE4B9E-A83D-6937-0A18-7CCCCA43BB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17" name="Datumsplatzhalter 3">
            <a:extLst>
              <a:ext uri="{FF2B5EF4-FFF2-40B4-BE49-F238E27FC236}">
                <a16:creationId xmlns:a16="http://schemas.microsoft.com/office/drawing/2014/main" id="{21F8C324-2D0A-20B2-2D3A-715EEE15460B}"/>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016E1F6F-A520-7A9E-613B-948AA62DF84E}"/>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0F17434B-6590-1002-2D66-AEE2E9021E7A}"/>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6F8585DB-C039-803F-4A28-6178FA1EF4B7}"/>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0CE437FB-58A9-B3B1-7F36-C882F27B8595}"/>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216916135"/>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folie + Bild breit/HWS Wohnen">
    <p:spTree>
      <p:nvGrpSpPr>
        <p:cNvPr id="1" name=""/>
        <p:cNvGrpSpPr/>
        <p:nvPr/>
      </p:nvGrpSpPr>
      <p:grpSpPr>
        <a:xfrm>
          <a:off x="0" y="0"/>
          <a:ext cx="0" cy="0"/>
          <a:chOff x="0" y="0"/>
          <a:chExt cx="0" cy="0"/>
        </a:xfrm>
      </p:grpSpPr>
      <p:pic>
        <p:nvPicPr>
          <p:cNvPr id="4" name="Grafik 3" descr="Ein Bild, das Wand, Person, Im Haus, Kleidung enthält.&#10;&#10;Automatisch generierte Beschreibung">
            <a:extLst>
              <a:ext uri="{FF2B5EF4-FFF2-40B4-BE49-F238E27FC236}">
                <a16:creationId xmlns:a16="http://schemas.microsoft.com/office/drawing/2014/main" id="{BDF3F820-966B-388C-AA8B-1831AD589D9F}"/>
              </a:ext>
            </a:extLst>
          </p:cNvPr>
          <p:cNvPicPr>
            <a:picLocks noChangeAspect="1"/>
          </p:cNvPicPr>
          <p:nvPr userDrawn="1"/>
        </p:nvPicPr>
        <p:blipFill>
          <a:blip r:embed="rId2"/>
          <a:srcRect l="6840" t="27009"/>
          <a:stretch/>
        </p:blipFill>
        <p:spPr>
          <a:xfrm>
            <a:off x="6388802" y="0"/>
            <a:ext cx="5803198" cy="6858000"/>
          </a:xfrm>
          <a:prstGeom prst="rect">
            <a:avLst/>
          </a:prstGeom>
        </p:spPr>
      </p:pic>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3">
            <a:extLst>
              <a:ext uri="{96DAC541-7B7A-43D3-8B79-37D633B846F1}">
                <asvg:svgBlip xmlns:asvg="http://schemas.microsoft.com/office/drawing/2016/SVG/main" r:embed="rId4"/>
              </a:ext>
            </a:extLst>
          </a:blip>
          <a:srcRect l="12012" b="12084"/>
          <a:stretch/>
        </p:blipFill>
        <p:spPr>
          <a:xfrm>
            <a:off x="0" y="1287669"/>
            <a:ext cx="5259854" cy="557033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4932000" cy="1368000"/>
          </a:xfrm>
        </p:spPr>
        <p:txBody>
          <a:bodyPr anchor="t"/>
          <a:lstStyle>
            <a:lvl1pPr>
              <a:lnSpc>
                <a:spcPct val="100000"/>
              </a:lnSpc>
              <a:defRPr sz="4400"/>
            </a:lvl1pPr>
          </a:lstStyle>
          <a:p>
            <a:r>
              <a:rPr lang="nb-NO" dirty="0"/>
              <a:t>Ut wisi enim </a:t>
            </a:r>
            <a:br>
              <a:rPr lang="nb-NO" dirty="0"/>
            </a:br>
            <a:r>
              <a:rPr lang="nb-NO" dirty="0"/>
              <a:t>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3600000"/>
            <a:ext cx="4932000" cy="2160000"/>
          </a:xfrm>
        </p:spPr>
        <p:txBody>
          <a:bodyPr/>
          <a:lstStyle>
            <a:lvl1pPr>
              <a:defRPr sz="1600"/>
            </a:lvl1pPr>
            <a:lvl2pPr>
              <a:defRPr sz="1600"/>
            </a:lvl2pPr>
            <a:lvl3pPr>
              <a:defRPr sz="1600"/>
            </a:lvl3pPr>
            <a:lvl4pPr>
              <a:defRPr sz="1600"/>
            </a:lvl4pPr>
            <a:lvl5pPr>
              <a:defRPr sz="1600"/>
            </a:lvl5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700000"/>
            <a:ext cx="4932000" cy="756000"/>
          </a:xfrm>
        </p:spPr>
        <p:txBody>
          <a:bodyPr wrap="square" anchor="t">
            <a:noAutofit/>
          </a:bodyPr>
          <a:lstStyle>
            <a:lvl1pPr marL="0" indent="0">
              <a:lnSpc>
                <a:spcPct val="100000"/>
              </a:lnSpc>
              <a:spcAft>
                <a:spcPts val="0"/>
              </a:spcAft>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5" name="Grafik 14" descr="Ein Bild, das Schrift, Grafiken, Symbol, Logo enthält.&#10;&#10;Automatisch generierte Beschreibung">
            <a:extLst>
              <a:ext uri="{FF2B5EF4-FFF2-40B4-BE49-F238E27FC236}">
                <a16:creationId xmlns:a16="http://schemas.microsoft.com/office/drawing/2014/main" id="{7CBE4B9E-A83D-6937-0A18-7CCCCA43BB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17" name="Datumsplatzhalter 3">
            <a:extLst>
              <a:ext uri="{FF2B5EF4-FFF2-40B4-BE49-F238E27FC236}">
                <a16:creationId xmlns:a16="http://schemas.microsoft.com/office/drawing/2014/main" id="{CDA8F46D-5761-BC3C-BFDC-978812BE9A55}"/>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A616E0D2-3217-DFE7-85E1-7C71BDD87482}"/>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B6D207E4-6893-6FCA-B573-1838D6F1040B}"/>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DBD7F63B-9896-D04C-1EA8-B0A22D5D4028}"/>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E21C0EB8-6595-E63F-F806-2D2945E742C7}"/>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909673585"/>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folie/HWS Wohnen">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2548800"/>
            <a:ext cx="9384798" cy="3240000"/>
          </a:xfrm>
        </p:spPr>
        <p:txBody>
          <a:bodyPr/>
          <a:lstStyle>
            <a:lvl1pPr>
              <a:defRPr sz="1600"/>
            </a:lvl1pPr>
            <a:lvl2pPr>
              <a:spcAft>
                <a:spcPts val="400"/>
              </a:spcAft>
              <a:defRPr sz="1600"/>
            </a:lvl2pPr>
            <a:lvl3pPr>
              <a:defRPr sz="1600"/>
            </a:lvl3pPr>
            <a:lvl4pPr>
              <a:defRPr sz="1600"/>
            </a:lvl4pPr>
            <a:lvl5pPr>
              <a:defRPr sz="1600"/>
            </a:lvl5pPr>
          </a:lstStyle>
          <a:p>
            <a:pPr lvl="0"/>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r>
              <a:rPr lang="de-DE" dirty="0" err="1"/>
              <a:t>Aenean</a:t>
            </a:r>
            <a:r>
              <a:rPr lang="de-DE" dirty="0"/>
              <a:t> commodo </a:t>
            </a:r>
            <a:r>
              <a:rPr lang="de-DE" dirty="0" err="1"/>
              <a:t>ligula</a:t>
            </a:r>
            <a:r>
              <a:rPr lang="de-DE" dirty="0"/>
              <a:t> </a:t>
            </a:r>
            <a:r>
              <a:rPr lang="de-DE" dirty="0" err="1"/>
              <a:t>eget</a:t>
            </a:r>
            <a:r>
              <a:rPr lang="de-DE" dirty="0"/>
              <a:t> </a:t>
            </a:r>
            <a:r>
              <a:rPr lang="de-DE" dirty="0" err="1"/>
              <a:t>dolor</a:t>
            </a:r>
            <a:r>
              <a:rPr lang="de-DE" dirty="0"/>
              <a:t>. 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a:t>
            </a:r>
          </a:p>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consequat</a:t>
            </a:r>
            <a:r>
              <a:rPr lang="de-DE" dirty="0"/>
              <a:t> </a:t>
            </a:r>
            <a:r>
              <a:rPr lang="de-DE" dirty="0" err="1"/>
              <a:t>massa</a:t>
            </a:r>
            <a:r>
              <a:rPr lang="de-DE" dirty="0"/>
              <a:t> </a:t>
            </a:r>
            <a:r>
              <a:rPr lang="de-DE" dirty="0" err="1"/>
              <a:t>quis</a:t>
            </a:r>
            <a:r>
              <a:rPr lang="de-DE" dirty="0"/>
              <a:t> </a:t>
            </a:r>
            <a:r>
              <a:rPr lang="de-DE" dirty="0" err="1"/>
              <a:t>enim</a:t>
            </a:r>
            <a:r>
              <a:rPr lang="de-DE" dirty="0"/>
              <a:t>. </a:t>
            </a:r>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 Integer </a:t>
            </a:r>
            <a:r>
              <a:rPr lang="de-DE" dirty="0" err="1"/>
              <a:t>tincidunt</a:t>
            </a:r>
            <a:r>
              <a:rPr lang="de-DE" dirty="0"/>
              <a:t>. </a:t>
            </a:r>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 </a:t>
            </a:r>
            <a:r>
              <a:rPr lang="de-DE" dirty="0" err="1"/>
              <a:t>Phasellus</a:t>
            </a:r>
            <a:r>
              <a:rPr lang="de-DE" dirty="0"/>
              <a:t> </a:t>
            </a:r>
            <a:r>
              <a:rPr lang="de-DE" dirty="0" err="1"/>
              <a:t>viverra</a:t>
            </a:r>
            <a:r>
              <a:rPr lang="de-DE" dirty="0"/>
              <a:t> nulla </a:t>
            </a:r>
            <a:r>
              <a:rPr lang="de-DE" dirty="0" err="1"/>
              <a:t>ut</a:t>
            </a:r>
            <a:r>
              <a:rPr lang="de-DE" dirty="0"/>
              <a:t> </a:t>
            </a:r>
            <a:r>
              <a:rPr lang="de-DE" dirty="0" err="1"/>
              <a:t>metus</a:t>
            </a:r>
            <a:r>
              <a:rPr lang="de-DE" dirty="0"/>
              <a:t> </a:t>
            </a:r>
            <a:r>
              <a:rPr lang="de-DE" dirty="0" err="1"/>
              <a:t>varius</a:t>
            </a:r>
            <a:r>
              <a:rPr lang="de-DE" dirty="0"/>
              <a:t> </a:t>
            </a:r>
            <a:r>
              <a:rPr lang="de-DE" dirty="0" err="1"/>
              <a:t>laoreet</a:t>
            </a:r>
            <a:r>
              <a:rPr lang="de-DE" dirty="0"/>
              <a:t>. </a:t>
            </a:r>
            <a:r>
              <a:rPr lang="de-DE" dirty="0" err="1"/>
              <a:t>Quisque</a:t>
            </a:r>
            <a:r>
              <a:rPr lang="de-DE" dirty="0"/>
              <a:t> </a:t>
            </a:r>
            <a:r>
              <a:rPr lang="de-DE" dirty="0" err="1"/>
              <a:t>rutrum</a:t>
            </a:r>
            <a:r>
              <a:rPr lang="de-DE" dirty="0"/>
              <a:t>. </a:t>
            </a:r>
            <a:r>
              <a:rPr lang="de-DE" dirty="0" err="1"/>
              <a:t>Aenean</a:t>
            </a:r>
            <a:r>
              <a:rPr lang="de-DE" dirty="0"/>
              <a:t> </a:t>
            </a:r>
            <a:r>
              <a:rPr lang="de-DE" dirty="0" err="1"/>
              <a:t>imperdiet</a:t>
            </a:r>
            <a:r>
              <a:rPr lang="de-DE" dirty="0"/>
              <a:t>. </a:t>
            </a:r>
            <a:r>
              <a:rPr lang="de-DE" dirty="0" err="1"/>
              <a:t>Etiam</a:t>
            </a:r>
            <a:r>
              <a:rPr lang="de-DE" dirty="0"/>
              <a:t> </a:t>
            </a:r>
            <a:r>
              <a:rPr lang="de-DE" dirty="0" err="1"/>
              <a:t>ultricies</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007888"/>
            <a:ext cx="9384798" cy="338554"/>
          </a:xfrm>
        </p:spPr>
        <p:txBody>
          <a:bodyPr>
            <a:spAutoFit/>
          </a:bodyPr>
          <a:lstStyle>
            <a:lvl1pPr marL="0" indent="0">
              <a:lnSpc>
                <a:spcPct val="100000"/>
              </a:lnSpc>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18" name="Datumsplatzhalter 3">
            <a:extLst>
              <a:ext uri="{FF2B5EF4-FFF2-40B4-BE49-F238E27FC236}">
                <a16:creationId xmlns:a16="http://schemas.microsoft.com/office/drawing/2014/main" id="{39BAA8E3-4B91-A3F6-0B99-00E782590164}"/>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7B6F9705-F76C-5803-9DA2-4B5DD5EE50CF}"/>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B2F88A89-E1F3-5865-FC97-31817BF4BBF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27E2C9D8-1D5A-5200-B00A-20067B687C92}"/>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D3D7332F-2D54-6F71-0430-34CF2FE5CB83}"/>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49756492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folie 2-spaltig/HWS Wohnen">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007888"/>
            <a:ext cx="4932000" cy="338554"/>
          </a:xfrm>
        </p:spPr>
        <p:txBody>
          <a:bodyPr>
            <a:spAutoFit/>
          </a:bodyPr>
          <a:lstStyle>
            <a:lvl1pPr marL="0" indent="0">
              <a:lnSpc>
                <a:spcPct val="100000"/>
              </a:lnSpc>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err="1"/>
              <a:t>Nullam</a:t>
            </a:r>
            <a:r>
              <a:rPr lang="de-DE" dirty="0"/>
              <a:t> </a:t>
            </a:r>
            <a:r>
              <a:rPr lang="de-DE" dirty="0" err="1"/>
              <a:t>dictum</a:t>
            </a:r>
            <a:r>
              <a:rPr lang="de-DE" dirty="0"/>
              <a:t> </a:t>
            </a:r>
            <a:r>
              <a:rPr lang="de-DE" dirty="0" err="1"/>
              <a:t>felis</a:t>
            </a:r>
            <a:r>
              <a:rPr lang="de-DE" dirty="0"/>
              <a:t>.</a:t>
            </a:r>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9" name="Textplatzhalter 8">
            <a:extLst>
              <a:ext uri="{FF2B5EF4-FFF2-40B4-BE49-F238E27FC236}">
                <a16:creationId xmlns:a16="http://schemas.microsoft.com/office/drawing/2014/main" id="{13858370-6ED8-EAF3-2C18-B8EC85884C28}"/>
              </a:ext>
            </a:extLst>
          </p:cNvPr>
          <p:cNvSpPr>
            <a:spLocks noGrp="1"/>
          </p:cNvSpPr>
          <p:nvPr>
            <p:ph type="body" sz="quarter" idx="14" hasCustomPrompt="1"/>
          </p:nvPr>
        </p:nvSpPr>
        <p:spPr>
          <a:xfrm>
            <a:off x="871200" y="2548800"/>
            <a:ext cx="4932000" cy="3240000"/>
          </a:xfrm>
        </p:spPr>
        <p:txBody>
          <a:bodyPr/>
          <a:lstStyle>
            <a:lvl1pPr>
              <a:defRPr>
                <a:solidFill>
                  <a:schemeClr val="tx1"/>
                </a:solidFill>
              </a:defRPr>
            </a:lvl1pPr>
            <a:lvl2pPr>
              <a:defRPr/>
            </a:lvl2pPr>
          </a:lstStyle>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a:t>
            </a:r>
          </a:p>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err="1"/>
              <a:t>Vivamus</a:t>
            </a:r>
            <a:r>
              <a:rPr lang="de-DE" dirty="0"/>
              <a:t> </a:t>
            </a:r>
            <a:r>
              <a:rPr lang="de-DE" dirty="0" err="1"/>
              <a:t>elementum</a:t>
            </a:r>
            <a:r>
              <a:rPr lang="de-DE" dirty="0"/>
              <a:t> </a:t>
            </a:r>
            <a:r>
              <a:rPr lang="de-DE" dirty="0" err="1"/>
              <a:t>semper</a:t>
            </a:r>
            <a:r>
              <a:rPr lang="de-DE" dirty="0"/>
              <a:t> nisi.</a:t>
            </a:r>
          </a:p>
          <a:p>
            <a:pPr lvl="0"/>
            <a:r>
              <a:rPr lang="de-DE" dirty="0"/>
              <a:t>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p:txBody>
      </p:sp>
      <p:sp>
        <p:nvSpPr>
          <p:cNvPr id="15" name="Textplatzhalter 14">
            <a:extLst>
              <a:ext uri="{FF2B5EF4-FFF2-40B4-BE49-F238E27FC236}">
                <a16:creationId xmlns:a16="http://schemas.microsoft.com/office/drawing/2014/main" id="{75955148-C16E-37E0-7DE1-172A94D052A1}"/>
              </a:ext>
            </a:extLst>
          </p:cNvPr>
          <p:cNvSpPr>
            <a:spLocks noGrp="1"/>
          </p:cNvSpPr>
          <p:nvPr>
            <p:ph type="body" sz="quarter" idx="15" hasCustomPrompt="1"/>
          </p:nvPr>
        </p:nvSpPr>
        <p:spPr>
          <a:xfrm>
            <a:off x="6392863" y="2548800"/>
            <a:ext cx="3862387" cy="3240000"/>
          </a:xfrm>
        </p:spPr>
        <p:txBody>
          <a:bodyPr/>
          <a:lstStyle/>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a:t>
            </a:r>
            <a:r>
              <a:rPr lang="de-DE" dirty="0"/>
              <a:t> </a:t>
            </a:r>
            <a:r>
              <a:rPr lang="de-DE" dirty="0" err="1"/>
              <a:t>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a:t>
            </a:r>
            <a:r>
              <a:rPr lang="de-DE" dirty="0"/>
              <a:t> </a:t>
            </a:r>
            <a:r>
              <a:rPr lang="de-DE" dirty="0" err="1"/>
              <a:t>quat</a:t>
            </a:r>
            <a:r>
              <a:rPr lang="de-DE" dirty="0"/>
              <a:t> </a:t>
            </a:r>
            <a:r>
              <a:rPr lang="de-DE" dirty="0" err="1"/>
              <a:t>massa</a:t>
            </a:r>
            <a:r>
              <a:rPr lang="de-DE" dirty="0"/>
              <a:t> </a:t>
            </a:r>
            <a:r>
              <a:rPr lang="de-DE" dirty="0" err="1"/>
              <a:t>quis</a:t>
            </a:r>
            <a:r>
              <a:rPr lang="de-DE" dirty="0"/>
              <a:t> </a:t>
            </a:r>
            <a:r>
              <a:rPr lang="de-DE" dirty="0" err="1"/>
              <a:t>enim</a:t>
            </a:r>
            <a:r>
              <a:rPr lang="de-DE" dirty="0"/>
              <a:t>.</a:t>
            </a:r>
          </a:p>
          <a:p>
            <a:pPr lvl="0"/>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a:t>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a:t>
            </a:r>
          </a:p>
          <a:p>
            <a:pPr lvl="0"/>
            <a:r>
              <a:rPr lang="de-DE" dirty="0"/>
              <a:t>Integer </a:t>
            </a:r>
            <a:r>
              <a:rPr lang="de-DE" dirty="0" err="1"/>
              <a:t>tincidunt</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a:t>
            </a:r>
          </a:p>
        </p:txBody>
      </p:sp>
      <p:sp>
        <p:nvSpPr>
          <p:cNvPr id="17" name="Datumsplatzhalter 3">
            <a:extLst>
              <a:ext uri="{FF2B5EF4-FFF2-40B4-BE49-F238E27FC236}">
                <a16:creationId xmlns:a16="http://schemas.microsoft.com/office/drawing/2014/main" id="{0D438DB3-C79E-4FB1-D631-535FE2B94CB8}"/>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8302EB79-94CF-7A40-110F-2A32F9C87E6F}"/>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DC782CE0-532E-4966-AA53-3939613DD22B}"/>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33EFE4E1-0CD2-BF81-BF14-80B4D3ABAAB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7951D299-8A43-1166-4656-BECB6217AD62}"/>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234762104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folie 2-spaltig ohne Subheadline/HWS Wohnen">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9" name="Textplatzhalter 8">
            <a:extLst>
              <a:ext uri="{FF2B5EF4-FFF2-40B4-BE49-F238E27FC236}">
                <a16:creationId xmlns:a16="http://schemas.microsoft.com/office/drawing/2014/main" id="{13858370-6ED8-EAF3-2C18-B8EC85884C28}"/>
              </a:ext>
            </a:extLst>
          </p:cNvPr>
          <p:cNvSpPr>
            <a:spLocks noGrp="1"/>
          </p:cNvSpPr>
          <p:nvPr>
            <p:ph type="body" sz="quarter" idx="14" hasCustomPrompt="1"/>
          </p:nvPr>
        </p:nvSpPr>
        <p:spPr>
          <a:xfrm>
            <a:off x="871200" y="2188800"/>
            <a:ext cx="4932000" cy="3600000"/>
          </a:xfrm>
        </p:spPr>
        <p:txBody>
          <a:bodyPr/>
          <a:lstStyle>
            <a:lvl1pPr>
              <a:defRPr>
                <a:solidFill>
                  <a:schemeClr val="tx1"/>
                </a:solidFill>
              </a:defRPr>
            </a:lvl1pPr>
            <a:lvl2pPr>
              <a:defRPr/>
            </a:lvl2pPr>
          </a:lstStyle>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a:t>
            </a:r>
          </a:p>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err="1"/>
              <a:t>Vivamus</a:t>
            </a:r>
            <a:r>
              <a:rPr lang="de-DE" dirty="0"/>
              <a:t> </a:t>
            </a:r>
            <a:r>
              <a:rPr lang="de-DE" dirty="0" err="1"/>
              <a:t>elementum</a:t>
            </a:r>
            <a:r>
              <a:rPr lang="de-DE" dirty="0"/>
              <a:t> </a:t>
            </a:r>
            <a:r>
              <a:rPr lang="de-DE" dirty="0" err="1"/>
              <a:t>semper</a:t>
            </a:r>
            <a:r>
              <a:rPr lang="de-DE" dirty="0"/>
              <a:t> nisi.</a:t>
            </a:r>
          </a:p>
          <a:p>
            <a:pPr lvl="0"/>
            <a:r>
              <a:rPr lang="de-DE" dirty="0"/>
              <a:t>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p:txBody>
      </p:sp>
      <p:sp>
        <p:nvSpPr>
          <p:cNvPr id="15" name="Textplatzhalter 14">
            <a:extLst>
              <a:ext uri="{FF2B5EF4-FFF2-40B4-BE49-F238E27FC236}">
                <a16:creationId xmlns:a16="http://schemas.microsoft.com/office/drawing/2014/main" id="{75955148-C16E-37E0-7DE1-172A94D052A1}"/>
              </a:ext>
            </a:extLst>
          </p:cNvPr>
          <p:cNvSpPr>
            <a:spLocks noGrp="1"/>
          </p:cNvSpPr>
          <p:nvPr>
            <p:ph type="body" sz="quarter" idx="15" hasCustomPrompt="1"/>
          </p:nvPr>
        </p:nvSpPr>
        <p:spPr>
          <a:xfrm>
            <a:off x="6392863" y="2188800"/>
            <a:ext cx="3862387" cy="3600000"/>
          </a:xfrm>
        </p:spPr>
        <p:txBody>
          <a:bodyPr/>
          <a:lstStyle/>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a:t>
            </a:r>
            <a:r>
              <a:rPr lang="de-DE" dirty="0"/>
              <a:t> </a:t>
            </a:r>
            <a:r>
              <a:rPr lang="de-DE" dirty="0" err="1"/>
              <a:t>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a:t>
            </a:r>
            <a:r>
              <a:rPr lang="de-DE" dirty="0"/>
              <a:t> </a:t>
            </a:r>
            <a:r>
              <a:rPr lang="de-DE" dirty="0" err="1"/>
              <a:t>quat</a:t>
            </a:r>
            <a:r>
              <a:rPr lang="de-DE" dirty="0"/>
              <a:t> </a:t>
            </a:r>
            <a:r>
              <a:rPr lang="de-DE" dirty="0" err="1"/>
              <a:t>massa</a:t>
            </a:r>
            <a:r>
              <a:rPr lang="de-DE" dirty="0"/>
              <a:t> </a:t>
            </a:r>
            <a:r>
              <a:rPr lang="de-DE" dirty="0" err="1"/>
              <a:t>quis</a:t>
            </a:r>
            <a:r>
              <a:rPr lang="de-DE" dirty="0"/>
              <a:t> </a:t>
            </a:r>
            <a:r>
              <a:rPr lang="de-DE" dirty="0" err="1"/>
              <a:t>enim</a:t>
            </a:r>
            <a:r>
              <a:rPr lang="de-DE" dirty="0"/>
              <a:t>.</a:t>
            </a:r>
          </a:p>
          <a:p>
            <a:pPr lvl="0"/>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a:t>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a:t>
            </a:r>
          </a:p>
          <a:p>
            <a:pPr lvl="0"/>
            <a:r>
              <a:rPr lang="de-DE" dirty="0"/>
              <a:t>Integer </a:t>
            </a:r>
            <a:r>
              <a:rPr lang="de-DE" dirty="0" err="1"/>
              <a:t>tincidunt</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a:t>
            </a:r>
          </a:p>
        </p:txBody>
      </p:sp>
      <p:sp>
        <p:nvSpPr>
          <p:cNvPr id="16" name="Datumsplatzhalter 3">
            <a:extLst>
              <a:ext uri="{FF2B5EF4-FFF2-40B4-BE49-F238E27FC236}">
                <a16:creationId xmlns:a16="http://schemas.microsoft.com/office/drawing/2014/main" id="{B94BB657-E793-3917-FD41-A34F7CA5D334}"/>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7" name="Fußzeilenplatzhalter 4">
            <a:extLst>
              <a:ext uri="{FF2B5EF4-FFF2-40B4-BE49-F238E27FC236}">
                <a16:creationId xmlns:a16="http://schemas.microsoft.com/office/drawing/2014/main" id="{3759B8EB-EF0A-1EA4-8DE5-3B1ABEB6D44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8" name="Foliennummernplatzhalter 5">
            <a:extLst>
              <a:ext uri="{FF2B5EF4-FFF2-40B4-BE49-F238E27FC236}">
                <a16:creationId xmlns:a16="http://schemas.microsoft.com/office/drawing/2014/main" id="{33745A62-3CBA-2D8C-1F6C-76DEA481EC9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19" name="Textfeld 18">
            <a:extLst>
              <a:ext uri="{FF2B5EF4-FFF2-40B4-BE49-F238E27FC236}">
                <a16:creationId xmlns:a16="http://schemas.microsoft.com/office/drawing/2014/main" id="{A017009C-28E7-519E-ECA6-81116AE4B87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0" name="Textfeld 19">
            <a:extLst>
              <a:ext uri="{FF2B5EF4-FFF2-40B4-BE49-F238E27FC236}">
                <a16:creationId xmlns:a16="http://schemas.microsoft.com/office/drawing/2014/main" id="{2116F6DB-D0F1-0B1C-01F2-F4B71E698FC0}"/>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422275432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CB714C-53CF-9C63-89B6-F08264907123}"/>
              </a:ext>
            </a:extLst>
          </p:cNvPr>
          <p:cNvSpPr>
            <a:spLocks noGrp="1"/>
          </p:cNvSpPr>
          <p:nvPr>
            <p:ph type="ctrTitle"/>
          </p:nvPr>
        </p:nvSpPr>
        <p:spPr>
          <a:xfrm>
            <a:off x="949176" y="1122363"/>
            <a:ext cx="10293648" cy="2387600"/>
          </a:xfrm>
        </p:spPr>
        <p:txBody>
          <a:bodyPr anchor="b"/>
          <a:lstStyle>
            <a:lvl1pPr algn="ctr">
              <a:lnSpc>
                <a:spcPct val="100000"/>
              </a:lnSpc>
              <a:defRPr sz="5000" cap="none" baseline="0"/>
            </a:lvl1pPr>
          </a:lstStyle>
          <a:p>
            <a:r>
              <a:rPr lang="de-DE" dirty="0"/>
              <a:t>Mastertitelformat bearbeiten</a:t>
            </a:r>
          </a:p>
        </p:txBody>
      </p:sp>
      <p:sp>
        <p:nvSpPr>
          <p:cNvPr id="3" name="Untertitel 2">
            <a:extLst>
              <a:ext uri="{FF2B5EF4-FFF2-40B4-BE49-F238E27FC236}">
                <a16:creationId xmlns:a16="http://schemas.microsoft.com/office/drawing/2014/main" id="{5D0F3942-D989-6C70-0CCC-CC2AA6CEDF1B}"/>
              </a:ext>
            </a:extLst>
          </p:cNvPr>
          <p:cNvSpPr>
            <a:spLocks noGrp="1"/>
          </p:cNvSpPr>
          <p:nvPr>
            <p:ph type="subTitle" idx="1"/>
          </p:nvPr>
        </p:nvSpPr>
        <p:spPr>
          <a:xfrm>
            <a:off x="1524000" y="3602038"/>
            <a:ext cx="9144000" cy="1655762"/>
          </a:xfrm>
        </p:spPr>
        <p:txBody>
          <a:bodyPr>
            <a:normAutofit/>
          </a:bodyPr>
          <a:lstStyle>
            <a:lvl1pPr marL="0" indent="0" algn="ctr">
              <a:lnSpc>
                <a:spcPct val="100000"/>
              </a:lnSpc>
              <a:buNone/>
              <a:defRPr sz="50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p>
        </p:txBody>
      </p:sp>
      <p:sp>
        <p:nvSpPr>
          <p:cNvPr id="4" name="Datumsplatzhalter 3">
            <a:extLst>
              <a:ext uri="{FF2B5EF4-FFF2-40B4-BE49-F238E27FC236}">
                <a16:creationId xmlns:a16="http://schemas.microsoft.com/office/drawing/2014/main" id="{73D1BDCC-3567-210E-0EF0-947E3F91DEF6}"/>
              </a:ext>
            </a:extLst>
          </p:cNvPr>
          <p:cNvSpPr>
            <a:spLocks noGrp="1"/>
          </p:cNvSpPr>
          <p:nvPr>
            <p:ph type="dt" sz="half" idx="10"/>
          </p:nvPr>
        </p:nvSpPr>
        <p:spPr/>
        <p:txBody>
          <a:bodyPr/>
          <a:lstStyle/>
          <a:p>
            <a:fld id="{03D6F431-5054-430D-86C2-9932294745D2}" type="datetime1">
              <a:rPr lang="de-DE" smtClean="0"/>
              <a:t>14.01.2025</a:t>
            </a:fld>
            <a:endParaRPr lang="de-DE"/>
          </a:p>
        </p:txBody>
      </p:sp>
      <p:sp>
        <p:nvSpPr>
          <p:cNvPr id="5" name="Fußzeilenplatzhalter 4">
            <a:extLst>
              <a:ext uri="{FF2B5EF4-FFF2-40B4-BE49-F238E27FC236}">
                <a16:creationId xmlns:a16="http://schemas.microsoft.com/office/drawing/2014/main" id="{E60DE798-2007-728F-E5BF-96047FECF7B9}"/>
              </a:ext>
            </a:extLst>
          </p:cNvPr>
          <p:cNvSpPr>
            <a:spLocks noGrp="1"/>
          </p:cNvSpPr>
          <p:nvPr>
            <p:ph type="ftr" sz="quarter" idx="11"/>
          </p:nvPr>
        </p:nvSpPr>
        <p:spPr/>
        <p:txBody>
          <a:bodyPr/>
          <a:lstStyle/>
          <a:p>
            <a:r>
              <a:rPr lang="de-DE"/>
              <a:t>HWS-Präsentationstitel</a:t>
            </a:r>
          </a:p>
        </p:txBody>
      </p:sp>
      <p:sp>
        <p:nvSpPr>
          <p:cNvPr id="6" name="Foliennummernplatzhalter 5">
            <a:extLst>
              <a:ext uri="{FF2B5EF4-FFF2-40B4-BE49-F238E27FC236}">
                <a16:creationId xmlns:a16="http://schemas.microsoft.com/office/drawing/2014/main" id="{AA226966-3F63-85E5-30BD-D2E221B0CA39}"/>
              </a:ext>
            </a:extLst>
          </p:cNvPr>
          <p:cNvSpPr>
            <a:spLocks noGrp="1"/>
          </p:cNvSpPr>
          <p:nvPr>
            <p:ph type="sldNum" sz="quarter" idx="12"/>
          </p:nvPr>
        </p:nvSpPr>
        <p:spPr/>
        <p:txBody>
          <a:bodyPr/>
          <a:lstStyle/>
          <a:p>
            <a:fld id="{D703E812-35E5-4880-9439-A1BCE146095B}" type="slidenum">
              <a:rPr lang="de-DE" smtClean="0"/>
              <a:t>‹Nr.›</a:t>
            </a:fld>
            <a:endParaRPr lang="de-DE"/>
          </a:p>
        </p:txBody>
      </p:sp>
    </p:spTree>
    <p:extLst>
      <p:ext uri="{BB962C8B-B14F-4D97-AF65-F5344CB8AC3E}">
        <p14:creationId xmlns:p14="http://schemas.microsoft.com/office/powerpoint/2010/main" val="404828378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folie + Freisteller auf Icon/HWS Soziales">
    <p:bg>
      <p:bgPr>
        <a:solidFill>
          <a:schemeClr val="accent5"/>
        </a:solidFill>
        <a:effectLst/>
      </p:bgPr>
    </p:bg>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6CD9C7BA-C57D-74E6-1B81-045B20BFB8F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9483" b="15369"/>
          <a:stretch/>
        </p:blipFill>
        <p:spPr>
          <a:xfrm>
            <a:off x="5838840" y="574675"/>
            <a:ext cx="6353160" cy="6283325"/>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2031325"/>
          </a:xfrm>
        </p:spPr>
        <p:txBody>
          <a:bodyPr anchor="t">
            <a:spAutoFit/>
          </a:bodyPr>
          <a:lstStyle>
            <a:lvl1pPr>
              <a:defRPr sz="4400"/>
            </a:lvl1pPr>
          </a:lstStyle>
          <a:p>
            <a:r>
              <a:rPr lang="pt-BR" dirty="0"/>
              <a:t>Aliquam lorem dapibus in </a:t>
            </a:r>
            <a:br>
              <a:rPr lang="pt-BR" dirty="0"/>
            </a:br>
            <a:r>
              <a:rPr lang="pt-BR" dirty="0"/>
              <a:t>viverra quis.</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200" y="3604895"/>
            <a:ext cx="4932000" cy="1368000"/>
          </a:xfrm>
        </p:spPr>
        <p:txBody>
          <a:bodyPr/>
          <a:lstStyle>
            <a:lvl1pPr>
              <a:lnSpc>
                <a:spcPts val="2500"/>
              </a:lnSpc>
              <a:defRPr sz="2200"/>
            </a:lvl1pPr>
          </a:lstStyle>
          <a:p>
            <a:pPr lvl="0"/>
            <a:r>
              <a:rPr lang="de-DE" dirty="0"/>
              <a:t>Et </a:t>
            </a:r>
            <a:r>
              <a:rPr lang="de-DE" dirty="0" err="1"/>
              <a:t>volorro</a:t>
            </a:r>
            <a:r>
              <a:rPr lang="de-DE" dirty="0"/>
              <a:t> </a:t>
            </a:r>
            <a:r>
              <a:rPr lang="de-DE" dirty="0" err="1"/>
              <a:t>vitasi</a:t>
            </a:r>
            <a:r>
              <a:rPr lang="de-DE" dirty="0"/>
              <a:t> </a:t>
            </a:r>
            <a:r>
              <a:rPr lang="de-DE" dirty="0" err="1"/>
              <a:t>deles</a:t>
            </a:r>
            <a:r>
              <a:rPr lang="de-DE" dirty="0"/>
              <a:t>. </a:t>
            </a:r>
          </a:p>
          <a:p>
            <a:pPr lvl="0"/>
            <a:r>
              <a:rPr lang="de-DE" dirty="0" err="1"/>
              <a:t>Laccuptur</a:t>
            </a:r>
            <a:r>
              <a:rPr lang="de-DE" dirty="0"/>
              <a:t> </a:t>
            </a:r>
            <a:r>
              <a:rPr lang="de-DE" dirty="0" err="1"/>
              <a:t>sequid</a:t>
            </a:r>
            <a:r>
              <a:rPr lang="de-DE" dirty="0"/>
              <a:t> et </a:t>
            </a:r>
          </a:p>
          <a:p>
            <a:pPr lvl="0"/>
            <a:r>
              <a:rPr lang="de-DE" dirty="0" err="1"/>
              <a:t>dissus</a:t>
            </a:r>
            <a:r>
              <a:rPr lang="de-DE" dirty="0"/>
              <a:t> </a:t>
            </a:r>
            <a:r>
              <a:rPr lang="de-DE" dirty="0" err="1"/>
              <a:t>cust</a:t>
            </a:r>
            <a:r>
              <a:rPr lang="de-DE" dirty="0"/>
              <a:t> </a:t>
            </a:r>
            <a:r>
              <a:rPr lang="de-DE" dirty="0" err="1"/>
              <a:t>experiore</a:t>
            </a:r>
            <a:r>
              <a:rPr lang="de-DE" dirty="0"/>
              <a:t>.</a:t>
            </a:r>
          </a:p>
        </p:txBody>
      </p:sp>
      <p:pic>
        <p:nvPicPr>
          <p:cNvPr id="9" name="Grafik 8" descr="Ein Bild, das Text, Schrift, Screenshot, Grafiken enthält.&#10;&#10;Automatisch generierte Beschreibung">
            <a:extLst>
              <a:ext uri="{FF2B5EF4-FFF2-40B4-BE49-F238E27FC236}">
                <a16:creationId xmlns:a16="http://schemas.microsoft.com/office/drawing/2014/main" id="{F4FFDCB3-3686-6A59-77E2-1C688929D7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71200" y="5530023"/>
            <a:ext cx="2989796" cy="714578"/>
          </a:xfrm>
          <a:prstGeom prst="rect">
            <a:avLst/>
          </a:prstGeom>
        </p:spPr>
      </p:pic>
      <p:pic>
        <p:nvPicPr>
          <p:cNvPr id="5" name="Grafik 4" descr="Ein Bild, das Person, Kleidung, Menschliches Gesicht, Kuss enthält.&#10;&#10;Automatisch generierte Beschreibung">
            <a:extLst>
              <a:ext uri="{FF2B5EF4-FFF2-40B4-BE49-F238E27FC236}">
                <a16:creationId xmlns:a16="http://schemas.microsoft.com/office/drawing/2014/main" id="{06E84D19-0504-05E5-5192-F9C84923E875}"/>
              </a:ext>
            </a:extLst>
          </p:cNvPr>
          <p:cNvPicPr>
            <a:picLocks noChangeAspect="1"/>
          </p:cNvPicPr>
          <p:nvPr userDrawn="1"/>
        </p:nvPicPr>
        <p:blipFill>
          <a:blip r:embed="rId5"/>
          <a:srcRect b="20287"/>
          <a:stretch/>
        </p:blipFill>
        <p:spPr>
          <a:xfrm>
            <a:off x="4960156" y="1767841"/>
            <a:ext cx="7134702" cy="5090160"/>
          </a:xfrm>
          <a:prstGeom prst="rect">
            <a:avLst/>
          </a:prstGeom>
        </p:spPr>
      </p:pic>
      <p:pic>
        <p:nvPicPr>
          <p:cNvPr id="12" name="Grafik 11">
            <a:extLst>
              <a:ext uri="{FF2B5EF4-FFF2-40B4-BE49-F238E27FC236}">
                <a16:creationId xmlns:a16="http://schemas.microsoft.com/office/drawing/2014/main" id="{21FA7F42-5241-FE8C-EA64-4238426C1DFE}"/>
              </a:ext>
            </a:extLst>
          </p:cNvPr>
          <p:cNvPicPr>
            <a:picLocks noChangeAspect="1"/>
          </p:cNvPicPr>
          <p:nvPr userDrawn="1"/>
        </p:nvPicPr>
        <p:blipFill>
          <a:blip r:embed="rId2">
            <a:extLst>
              <a:ext uri="{96DAC541-7B7A-43D3-8B79-37D633B846F1}">
                <asvg:svgBlip xmlns:asvg="http://schemas.microsoft.com/office/drawing/2016/SVG/main" r:embed="rId3"/>
              </a:ext>
            </a:extLst>
          </a:blip>
          <a:srcRect l="45751" r="19483" b="15369"/>
          <a:stretch/>
        </p:blipFill>
        <p:spPr>
          <a:xfrm>
            <a:off x="9448800" y="574675"/>
            <a:ext cx="2743200" cy="6283325"/>
          </a:xfrm>
          <a:prstGeom prst="rect">
            <a:avLst/>
          </a:prstGeom>
        </p:spPr>
      </p:pic>
    </p:spTree>
    <p:extLst>
      <p:ext uri="{BB962C8B-B14F-4D97-AF65-F5344CB8AC3E}">
        <p14:creationId xmlns:p14="http://schemas.microsoft.com/office/powerpoint/2010/main" val="28045475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folie + Freisteller auf Icon + Bild/HWS Soziales">
    <p:bg>
      <p:bgPr>
        <a:solidFill>
          <a:schemeClr val="accent5"/>
        </a:solidFill>
        <a:effectLst/>
      </p:bgPr>
    </p:bg>
    <p:spTree>
      <p:nvGrpSpPr>
        <p:cNvPr id="1" name=""/>
        <p:cNvGrpSpPr/>
        <p:nvPr/>
      </p:nvGrpSpPr>
      <p:grpSpPr>
        <a:xfrm>
          <a:off x="0" y="0"/>
          <a:ext cx="0" cy="0"/>
          <a:chOff x="0" y="0"/>
          <a:chExt cx="0" cy="0"/>
        </a:xfrm>
      </p:grpSpPr>
      <p:pic>
        <p:nvPicPr>
          <p:cNvPr id="8" name="Grafik 7" descr="Ein Bild, das Person, Im Haus, Menschliches Gesicht, Kleidung enthält.&#10;&#10;Automatisch generierte Beschreibung">
            <a:extLst>
              <a:ext uri="{FF2B5EF4-FFF2-40B4-BE49-F238E27FC236}">
                <a16:creationId xmlns:a16="http://schemas.microsoft.com/office/drawing/2014/main" id="{094329D1-AE43-27CA-E0A1-894280D573A6}"/>
              </a:ext>
            </a:extLst>
          </p:cNvPr>
          <p:cNvPicPr>
            <a:picLocks noChangeAspect="1"/>
          </p:cNvPicPr>
          <p:nvPr userDrawn="1"/>
        </p:nvPicPr>
        <p:blipFill>
          <a:blip r:embed="rId2">
            <a:extLst>
              <a:ext uri="{28A0092B-C50C-407E-A947-70E740481C1C}">
                <a14:useLocalDpi xmlns:a14="http://schemas.microsoft.com/office/drawing/2010/main" val="0"/>
              </a:ext>
            </a:extLst>
          </a:blip>
          <a:srcRect l="15748" t="30240" r="10554" b="11652"/>
          <a:stretch/>
        </p:blipFill>
        <p:spPr>
          <a:xfrm>
            <a:off x="6392999" y="0"/>
            <a:ext cx="5799001" cy="6858000"/>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2031325"/>
          </a:xfrm>
        </p:spPr>
        <p:txBody>
          <a:bodyPr anchor="t">
            <a:spAutoFit/>
          </a:bodyPr>
          <a:lstStyle>
            <a:lvl1pPr>
              <a:defRPr sz="4400"/>
            </a:lvl1pPr>
          </a:lstStyle>
          <a:p>
            <a:r>
              <a:rPr lang="pt-BR" dirty="0"/>
              <a:t>Lorporem </a:t>
            </a:r>
            <a:br>
              <a:rPr lang="pt-BR" dirty="0"/>
            </a:br>
            <a:r>
              <a:rPr lang="pt-BR" dirty="0"/>
              <a:t>poreperes essit </a:t>
            </a:r>
            <a:br>
              <a:rPr lang="pt-BR" dirty="0"/>
            </a:br>
            <a:r>
              <a:rPr lang="pt-BR" dirty="0"/>
              <a:t>volorerore.</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200" y="3604895"/>
            <a:ext cx="3576975" cy="1368000"/>
          </a:xfrm>
        </p:spPr>
        <p:txBody>
          <a:bodyPr/>
          <a:lstStyle>
            <a:lvl1pPr>
              <a:lnSpc>
                <a:spcPts val="2500"/>
              </a:lnSpc>
              <a:defRPr sz="2200"/>
            </a:lvl1pPr>
          </a:lstStyle>
          <a:p>
            <a:pPr lvl="0"/>
            <a:r>
              <a:rPr lang="de-DE" dirty="0" err="1"/>
              <a:t>Donec</a:t>
            </a:r>
            <a:r>
              <a:rPr lang="de-DE" dirty="0"/>
              <a:t> pede </a:t>
            </a:r>
            <a:r>
              <a:rPr lang="de-DE" dirty="0" err="1"/>
              <a:t>justo</a:t>
            </a:r>
            <a:endParaRPr lang="de-DE" dirty="0"/>
          </a:p>
          <a:p>
            <a:pPr lvl="0"/>
            <a:r>
              <a:rPr lang="de-DE" dirty="0" err="1"/>
              <a:t>fringilla</a:t>
            </a:r>
            <a:r>
              <a:rPr lang="de-DE" dirty="0"/>
              <a:t> </a:t>
            </a:r>
            <a:r>
              <a:rPr lang="de-DE" dirty="0" err="1"/>
              <a:t>vel</a:t>
            </a:r>
            <a:r>
              <a:rPr lang="de-DE" dirty="0"/>
              <a:t> </a:t>
            </a:r>
            <a:r>
              <a:rPr lang="de-DE" dirty="0" err="1"/>
              <a:t>aliquet</a:t>
            </a:r>
            <a:r>
              <a:rPr lang="de-DE" dirty="0"/>
              <a:t> </a:t>
            </a:r>
            <a:r>
              <a:rPr lang="de-DE" dirty="0" err="1"/>
              <a:t>nec</a:t>
            </a:r>
            <a:endParaRPr lang="de-DE" dirty="0"/>
          </a:p>
          <a:p>
            <a:pPr lvl="0"/>
            <a:r>
              <a:rPr lang="de-DE" dirty="0" err="1"/>
              <a:t>vulputate</a:t>
            </a:r>
            <a:r>
              <a:rPr lang="de-DE" dirty="0"/>
              <a:t> </a:t>
            </a:r>
            <a:r>
              <a:rPr lang="de-DE" dirty="0" err="1"/>
              <a:t>eget</a:t>
            </a:r>
            <a:r>
              <a:rPr lang="de-DE" dirty="0"/>
              <a:t> </a:t>
            </a:r>
            <a:r>
              <a:rPr lang="de-DE" dirty="0" err="1"/>
              <a:t>arcu</a:t>
            </a:r>
            <a:r>
              <a:rPr lang="de-DE" dirty="0"/>
              <a:t>.</a:t>
            </a:r>
          </a:p>
        </p:txBody>
      </p:sp>
      <p:pic>
        <p:nvPicPr>
          <p:cNvPr id="9" name="Grafik 8" descr="Ein Bild, das Text, Schrift, Screenshot, Grafiken enthält.&#10;&#10;Automatisch generierte Beschreibung">
            <a:extLst>
              <a:ext uri="{FF2B5EF4-FFF2-40B4-BE49-F238E27FC236}">
                <a16:creationId xmlns:a16="http://schemas.microsoft.com/office/drawing/2014/main" id="{F4FFDCB3-3686-6A59-77E2-1C688929D7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1200" y="5530023"/>
            <a:ext cx="2989796" cy="714578"/>
          </a:xfrm>
          <a:prstGeom prst="rect">
            <a:avLst/>
          </a:prstGeom>
        </p:spPr>
      </p:pic>
      <p:pic>
        <p:nvPicPr>
          <p:cNvPr id="3" name="Grafik 2">
            <a:extLst>
              <a:ext uri="{FF2B5EF4-FFF2-40B4-BE49-F238E27FC236}">
                <a16:creationId xmlns:a16="http://schemas.microsoft.com/office/drawing/2014/main" id="{339602B3-6E81-3CEE-8094-8BC09615BAD7}"/>
              </a:ext>
            </a:extLst>
          </p:cNvPr>
          <p:cNvPicPr>
            <a:picLocks noChangeAspect="1"/>
          </p:cNvPicPr>
          <p:nvPr userDrawn="1"/>
        </p:nvPicPr>
        <p:blipFill>
          <a:blip r:embed="rId4">
            <a:extLst>
              <a:ext uri="{96DAC541-7B7A-43D3-8B79-37D633B846F1}">
                <asvg:svgBlip xmlns:asvg="http://schemas.microsoft.com/office/drawing/2016/SVG/main" r:embed="rId5"/>
              </a:ext>
            </a:extLst>
          </a:blip>
          <a:srcRect r="27392" b="23682"/>
          <a:stretch/>
        </p:blipFill>
        <p:spPr>
          <a:xfrm>
            <a:off x="5838840" y="574675"/>
            <a:ext cx="6353160" cy="6283326"/>
          </a:xfrm>
          <a:prstGeom prst="rect">
            <a:avLst/>
          </a:prstGeom>
        </p:spPr>
      </p:pic>
      <p:pic>
        <p:nvPicPr>
          <p:cNvPr id="12" name="Grafik 11" descr="Ein Bild, das Person, Kleidung, Menschliches Gesicht, Kuss enthält.&#10;&#10;Automatisch generierte Beschreibung">
            <a:extLst>
              <a:ext uri="{FF2B5EF4-FFF2-40B4-BE49-F238E27FC236}">
                <a16:creationId xmlns:a16="http://schemas.microsoft.com/office/drawing/2014/main" id="{ED3CAFCA-1219-ED1A-52C3-DE5FDEBAB5D7}"/>
              </a:ext>
            </a:extLst>
          </p:cNvPr>
          <p:cNvPicPr>
            <a:picLocks noChangeAspect="1"/>
          </p:cNvPicPr>
          <p:nvPr userDrawn="1"/>
        </p:nvPicPr>
        <p:blipFill>
          <a:blip r:embed="rId6"/>
          <a:srcRect l="27554" t="-1" b="55308"/>
          <a:stretch/>
        </p:blipFill>
        <p:spPr>
          <a:xfrm>
            <a:off x="6883402" y="1077272"/>
            <a:ext cx="4548807" cy="2511572"/>
          </a:xfrm>
          <a:prstGeom prst="rect">
            <a:avLst/>
          </a:prstGeom>
        </p:spPr>
      </p:pic>
    </p:spTree>
    <p:extLst>
      <p:ext uri="{BB962C8B-B14F-4D97-AF65-F5344CB8AC3E}">
        <p14:creationId xmlns:p14="http://schemas.microsoft.com/office/powerpoint/2010/main" val="25745311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apitelfolie + Freisteller auf Icon/HWS Soziales">
    <p:bg>
      <p:bgPr>
        <a:solidFill>
          <a:schemeClr val="accent5"/>
        </a:solidFill>
        <a:effectLst/>
      </p:bgPr>
    </p:bg>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80CECB32-3B66-3F7F-EA49-FD22BAB8348D}"/>
              </a:ext>
            </a:extLst>
          </p:cNvPr>
          <p:cNvPicPr>
            <a:picLocks noChangeAspect="1"/>
          </p:cNvPicPr>
          <p:nvPr userDrawn="1"/>
        </p:nvPicPr>
        <p:blipFill>
          <a:blip r:embed="rId2">
            <a:extLst>
              <a:ext uri="{96DAC541-7B7A-43D3-8B79-37D633B846F1}">
                <asvg:svgBlip xmlns:asvg="http://schemas.microsoft.com/office/drawing/2016/SVG/main" r:embed="rId3"/>
              </a:ext>
            </a:extLst>
          </a:blip>
          <a:srcRect r="22747" b="17462"/>
          <a:stretch/>
        </p:blipFill>
        <p:spPr>
          <a:xfrm>
            <a:off x="7196773" y="1836308"/>
            <a:ext cx="4995227" cy="5021692"/>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10093980" cy="1354217"/>
          </a:xfrm>
        </p:spPr>
        <p:txBody>
          <a:bodyPr wrap="square" anchor="t">
            <a:spAutoFit/>
          </a:bodyPr>
          <a:lstStyle>
            <a:lvl1pPr>
              <a:defRPr sz="4400"/>
            </a:lvl1pPr>
          </a:lstStyle>
          <a:p>
            <a:r>
              <a:rPr lang="fr-FR" dirty="0"/>
              <a:t>Cum </a:t>
            </a:r>
            <a:r>
              <a:rPr lang="fr-FR" dirty="0" err="1"/>
              <a:t>sociis</a:t>
            </a:r>
            <a:r>
              <a:rPr lang="fr-FR" dirty="0"/>
              <a:t> </a:t>
            </a:r>
            <a:r>
              <a:rPr lang="fr-FR" dirty="0" err="1"/>
              <a:t>natoque</a:t>
            </a:r>
            <a:r>
              <a:rPr lang="fr-FR" dirty="0"/>
              <a:t> </a:t>
            </a:r>
            <a:r>
              <a:rPr lang="fr-FR" dirty="0" err="1"/>
              <a:t>penatibus</a:t>
            </a:r>
            <a:r>
              <a:rPr lang="fr-FR" dirty="0"/>
              <a:t> </a:t>
            </a:r>
            <a:br>
              <a:rPr lang="fr-FR" dirty="0"/>
            </a:br>
            <a:r>
              <a:rPr lang="fr-FR" dirty="0"/>
              <a:t>et </a:t>
            </a:r>
            <a:r>
              <a:rPr lang="fr-FR" dirty="0" err="1"/>
              <a:t>magnis</a:t>
            </a:r>
            <a:r>
              <a:rPr lang="fr-FR" dirty="0"/>
              <a:t> dis </a:t>
            </a:r>
            <a:r>
              <a:rPr lang="fr-FR" dirty="0" err="1"/>
              <a:t>parturient</a:t>
            </a:r>
            <a:r>
              <a:rPr lang="fr-FR" dirty="0"/>
              <a:t> montes.</a:t>
            </a:r>
            <a:endParaRPr lang="de-DE" dirty="0"/>
          </a:p>
        </p:txBody>
      </p:sp>
      <p:sp>
        <p:nvSpPr>
          <p:cNvPr id="3" name="Datumsplatzhalter 3">
            <a:extLst>
              <a:ext uri="{FF2B5EF4-FFF2-40B4-BE49-F238E27FC236}">
                <a16:creationId xmlns:a16="http://schemas.microsoft.com/office/drawing/2014/main" id="{43087961-7C46-20B1-E4DE-639553329379}"/>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5" name="Fußzeilenplatzhalter 4">
            <a:extLst>
              <a:ext uri="{FF2B5EF4-FFF2-40B4-BE49-F238E27FC236}">
                <a16:creationId xmlns:a16="http://schemas.microsoft.com/office/drawing/2014/main" id="{F1B943A7-0B6E-BEBE-3A90-0EA1C5EAA272}"/>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8" name="Foliennummernplatzhalter 5">
            <a:extLst>
              <a:ext uri="{FF2B5EF4-FFF2-40B4-BE49-F238E27FC236}">
                <a16:creationId xmlns:a16="http://schemas.microsoft.com/office/drawing/2014/main" id="{5BBA6222-FFD2-F8D6-AD00-D0BBCD7BF3E5}"/>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pic>
        <p:nvPicPr>
          <p:cNvPr id="15" name="Grafik 14" descr="Ein Bild, das Schrift, Grafiken, Symbol, Logo enthält.&#10;&#10;Automatisch generierte Beschreibung">
            <a:extLst>
              <a:ext uri="{FF2B5EF4-FFF2-40B4-BE49-F238E27FC236}">
                <a16:creationId xmlns:a16="http://schemas.microsoft.com/office/drawing/2014/main" id="{F137E2FD-E112-19F6-FC50-C3908D52FD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4" name="Textfeld 3">
            <a:extLst>
              <a:ext uri="{FF2B5EF4-FFF2-40B4-BE49-F238E27FC236}">
                <a16:creationId xmlns:a16="http://schemas.microsoft.com/office/drawing/2014/main" id="{55149510-22F7-3D2A-4BA2-E0A1F5CE4536}"/>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6" name="Textfeld 5">
            <a:extLst>
              <a:ext uri="{FF2B5EF4-FFF2-40B4-BE49-F238E27FC236}">
                <a16:creationId xmlns:a16="http://schemas.microsoft.com/office/drawing/2014/main" id="{A98588B5-3F64-98B9-3473-D34B6D297F71}"/>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pic>
        <p:nvPicPr>
          <p:cNvPr id="17" name="Grafik 16" descr="Ein Bild, das Person, Kleidung, Menschliches Gesicht, Kuss enthält.&#10;&#10;Automatisch generierte Beschreibung">
            <a:extLst>
              <a:ext uri="{FF2B5EF4-FFF2-40B4-BE49-F238E27FC236}">
                <a16:creationId xmlns:a16="http://schemas.microsoft.com/office/drawing/2014/main" id="{6ED045BB-FEC0-D589-9FE4-51C25812C7CA}"/>
              </a:ext>
            </a:extLst>
          </p:cNvPr>
          <p:cNvPicPr>
            <a:picLocks noChangeAspect="1"/>
          </p:cNvPicPr>
          <p:nvPr userDrawn="1"/>
        </p:nvPicPr>
        <p:blipFill>
          <a:blip r:embed="rId5"/>
          <a:srcRect b="20287"/>
          <a:stretch/>
        </p:blipFill>
        <p:spPr>
          <a:xfrm>
            <a:off x="5670606" y="3009899"/>
            <a:ext cx="5393751" cy="3848101"/>
          </a:xfrm>
          <a:prstGeom prst="rect">
            <a:avLst/>
          </a:prstGeom>
        </p:spPr>
      </p:pic>
    </p:spTree>
    <p:extLst>
      <p:ext uri="{BB962C8B-B14F-4D97-AF65-F5344CB8AC3E}">
        <p14:creationId xmlns:p14="http://schemas.microsoft.com/office/powerpoint/2010/main" val="22214562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folie (Agenda)/HWS Soziales">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CFEE6AB4-3541-1C49-80A4-7EC1A7F124DF}"/>
              </a:ext>
            </a:extLst>
          </p:cNvPr>
          <p:cNvPicPr>
            <a:picLocks noChangeAspect="1"/>
          </p:cNvPicPr>
          <p:nvPr userDrawn="1"/>
        </p:nvPicPr>
        <p:blipFill>
          <a:blip r:embed="rId2">
            <a:extLst>
              <a:ext uri="{96DAC541-7B7A-43D3-8B79-37D633B846F1}">
                <asvg:svgBlip xmlns:asvg="http://schemas.microsoft.com/office/drawing/2016/SVG/main" r:embed="rId3"/>
              </a:ext>
            </a:extLst>
          </a:blip>
          <a:srcRect r="22669" b="25212"/>
          <a:stretch/>
        </p:blipFill>
        <p:spPr>
          <a:xfrm>
            <a:off x="6700837" y="1861129"/>
            <a:ext cx="5491163" cy="499687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p:nvPr>
        </p:nvSpPr>
        <p:spPr>
          <a:xfrm>
            <a:off x="871200" y="2188800"/>
            <a:ext cx="9384798" cy="3600000"/>
          </a:xfrm>
        </p:spPr>
        <p:txBody>
          <a:bodyPr/>
          <a:lstStyle>
            <a:lvl1pPr>
              <a:spcAft>
                <a:spcPts val="1200"/>
              </a:spcAft>
              <a:tabLst>
                <a:tab pos="1062000" algn="l"/>
              </a:tabLst>
              <a:defRPr sz="2000"/>
            </a:lvl1pPr>
            <a:lvl2pPr>
              <a:spcAft>
                <a:spcPts val="1200"/>
              </a:spcAft>
              <a:defRPr sz="2000"/>
            </a:lvl2pPr>
            <a:lvl3pPr>
              <a:spcAft>
                <a:spcPts val="1200"/>
              </a:spcAft>
              <a:defRPr sz="2000"/>
            </a:lvl3pPr>
            <a:lvl4pPr>
              <a:spcAft>
                <a:spcPts val="1200"/>
              </a:spcAft>
              <a:defRPr sz="2000"/>
            </a:lvl4pPr>
            <a:lvl5pPr>
              <a:spcAft>
                <a:spcPts val="1200"/>
              </a:spcAft>
              <a:defRPr sz="2000"/>
            </a:lvl5pPr>
          </a:lstStyle>
          <a:p>
            <a:pPr lvl="0"/>
            <a:r>
              <a:rPr lang="de-DE" dirty="0"/>
              <a:t>Mastertextformat bearbeiten</a:t>
            </a:r>
          </a:p>
        </p:txBody>
      </p:sp>
      <p:pic>
        <p:nvPicPr>
          <p:cNvPr id="59" name="Grafik 58" descr="Ein Bild, das Schrift, Grafiken, Design, Logo enthält.&#10;&#10;Automatisch generierte Beschreibung">
            <a:extLst>
              <a:ext uri="{FF2B5EF4-FFF2-40B4-BE49-F238E27FC236}">
                <a16:creationId xmlns:a16="http://schemas.microsoft.com/office/drawing/2014/main" id="{13E765A6-1B8B-8472-1237-C6C6CDD072B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7" name="Datumsplatzhalter 3">
            <a:extLst>
              <a:ext uri="{FF2B5EF4-FFF2-40B4-BE49-F238E27FC236}">
                <a16:creationId xmlns:a16="http://schemas.microsoft.com/office/drawing/2014/main" id="{6E602116-A8EB-9C19-38A9-0D8ACF21342B}"/>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8" name="Fußzeilenplatzhalter 4">
            <a:extLst>
              <a:ext uri="{FF2B5EF4-FFF2-40B4-BE49-F238E27FC236}">
                <a16:creationId xmlns:a16="http://schemas.microsoft.com/office/drawing/2014/main" id="{F2E48B2E-8CEC-8501-958B-A6EDD3B0BD99}"/>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9" name="Foliennummernplatzhalter 5">
            <a:extLst>
              <a:ext uri="{FF2B5EF4-FFF2-40B4-BE49-F238E27FC236}">
                <a16:creationId xmlns:a16="http://schemas.microsoft.com/office/drawing/2014/main" id="{5D62C1F9-BD5F-A537-6404-D0D8D855FAB5}"/>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12" name="Textfeld 11">
            <a:extLst>
              <a:ext uri="{FF2B5EF4-FFF2-40B4-BE49-F238E27FC236}">
                <a16:creationId xmlns:a16="http://schemas.microsoft.com/office/drawing/2014/main" id="{1451F317-3655-B3E7-457E-2CFB7D82B85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13" name="Textfeld 12">
            <a:extLst>
              <a:ext uri="{FF2B5EF4-FFF2-40B4-BE49-F238E27FC236}">
                <a16:creationId xmlns:a16="http://schemas.microsoft.com/office/drawing/2014/main" id="{EA7898E0-83A5-6450-5B30-FCC3D31A7009}"/>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5007636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 Bild in Icon/HWS neutral">
    <p:bg>
      <p:bgRef idx="1001">
        <a:schemeClr val="bg2"/>
      </p:bgRef>
    </p:bg>
    <p:spTree>
      <p:nvGrpSpPr>
        <p:cNvPr id="1" name=""/>
        <p:cNvGrpSpPr/>
        <p:nvPr/>
      </p:nvGrpSpPr>
      <p:grpSpPr>
        <a:xfrm>
          <a:off x="0" y="0"/>
          <a:ext cx="0" cy="0"/>
          <a:chOff x="0" y="0"/>
          <a:chExt cx="0" cy="0"/>
        </a:xfrm>
      </p:grpSpPr>
      <p:pic>
        <p:nvPicPr>
          <p:cNvPr id="4" name="Grafik 3" descr="Ein Bild, das draußen, Himmel, Gebäude, Wolke enthält.&#10;&#10;Automatisch generierte Beschreibung">
            <a:extLst>
              <a:ext uri="{FF2B5EF4-FFF2-40B4-BE49-F238E27FC236}">
                <a16:creationId xmlns:a16="http://schemas.microsoft.com/office/drawing/2014/main" id="{CE55F0EB-2123-99D0-64C9-C7D7F1B31E45}"/>
              </a:ext>
            </a:extLst>
          </p:cNvPr>
          <p:cNvPicPr>
            <a:picLocks noChangeAspect="1"/>
          </p:cNvPicPr>
          <p:nvPr userDrawn="1"/>
        </p:nvPicPr>
        <p:blipFill>
          <a:blip r:embed="rId2">
            <a:extLst>
              <a:ext uri="{28A0092B-C50C-407E-A947-70E740481C1C}">
                <a14:useLocalDpi xmlns:a14="http://schemas.microsoft.com/office/drawing/2010/main" val="0"/>
              </a:ext>
            </a:extLst>
          </a:blip>
          <a:srcRect l="25703" t="20669" r="30966"/>
          <a:stretch/>
        </p:blipFill>
        <p:spPr>
          <a:xfrm>
            <a:off x="6573205" y="0"/>
            <a:ext cx="5618795" cy="6858000"/>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2031325"/>
          </a:xfrm>
        </p:spPr>
        <p:txBody>
          <a:bodyPr anchor="t">
            <a:spAutoFit/>
          </a:bodyPr>
          <a:lstStyle>
            <a:lvl1pPr>
              <a:defRPr sz="4400"/>
            </a:lvl1pPr>
          </a:lstStyle>
          <a:p>
            <a:r>
              <a:rPr lang="pt-BR" dirty="0"/>
              <a:t>Lorporem </a:t>
            </a:r>
            <a:br>
              <a:rPr lang="pt-BR" dirty="0"/>
            </a:br>
            <a:r>
              <a:rPr lang="pt-BR" dirty="0"/>
              <a:t>poreperes essit </a:t>
            </a:r>
            <a:br>
              <a:rPr lang="pt-BR" dirty="0"/>
            </a:br>
            <a:r>
              <a:rPr lang="pt-BR" dirty="0"/>
              <a:t>volorerore.</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200" y="3604895"/>
            <a:ext cx="3576975" cy="1368000"/>
          </a:xfrm>
        </p:spPr>
        <p:txBody>
          <a:bodyPr/>
          <a:lstStyle>
            <a:lvl1pPr>
              <a:lnSpc>
                <a:spcPts val="2500"/>
              </a:lnSpc>
              <a:defRPr sz="2200"/>
            </a:lvl1pPr>
          </a:lstStyle>
          <a:p>
            <a:pPr lvl="0"/>
            <a:r>
              <a:rPr lang="de-DE" dirty="0" err="1"/>
              <a:t>Donec</a:t>
            </a:r>
            <a:r>
              <a:rPr lang="de-DE" dirty="0"/>
              <a:t> pede </a:t>
            </a:r>
            <a:r>
              <a:rPr lang="de-DE" dirty="0" err="1"/>
              <a:t>justo</a:t>
            </a:r>
            <a:endParaRPr lang="de-DE" dirty="0"/>
          </a:p>
          <a:p>
            <a:pPr lvl="0"/>
            <a:r>
              <a:rPr lang="de-DE" dirty="0" err="1"/>
              <a:t>fringilla</a:t>
            </a:r>
            <a:r>
              <a:rPr lang="de-DE" dirty="0"/>
              <a:t> </a:t>
            </a:r>
            <a:r>
              <a:rPr lang="de-DE" dirty="0" err="1"/>
              <a:t>vel</a:t>
            </a:r>
            <a:r>
              <a:rPr lang="de-DE" dirty="0"/>
              <a:t> </a:t>
            </a:r>
            <a:r>
              <a:rPr lang="de-DE" dirty="0" err="1"/>
              <a:t>aliquet</a:t>
            </a:r>
            <a:r>
              <a:rPr lang="de-DE" dirty="0"/>
              <a:t> </a:t>
            </a:r>
            <a:r>
              <a:rPr lang="de-DE" dirty="0" err="1"/>
              <a:t>nec</a:t>
            </a:r>
            <a:endParaRPr lang="de-DE" dirty="0"/>
          </a:p>
          <a:p>
            <a:pPr lvl="0"/>
            <a:r>
              <a:rPr lang="de-DE" dirty="0" err="1"/>
              <a:t>vulputate</a:t>
            </a:r>
            <a:r>
              <a:rPr lang="de-DE" dirty="0"/>
              <a:t> </a:t>
            </a:r>
            <a:r>
              <a:rPr lang="de-DE" dirty="0" err="1"/>
              <a:t>eget</a:t>
            </a:r>
            <a:r>
              <a:rPr lang="de-DE" dirty="0"/>
              <a:t> </a:t>
            </a:r>
            <a:r>
              <a:rPr lang="de-DE" dirty="0" err="1"/>
              <a:t>arcu</a:t>
            </a:r>
            <a:r>
              <a:rPr lang="de-DE" dirty="0"/>
              <a:t>.</a:t>
            </a:r>
          </a:p>
        </p:txBody>
      </p:sp>
      <p:pic>
        <p:nvPicPr>
          <p:cNvPr id="9" name="Grafik 8" descr="Ein Bild, das Text, Schrift, Screenshot, Grafiken enthält.&#10;&#10;Automatisch generierte Beschreibung">
            <a:extLst>
              <a:ext uri="{FF2B5EF4-FFF2-40B4-BE49-F238E27FC236}">
                <a16:creationId xmlns:a16="http://schemas.microsoft.com/office/drawing/2014/main" id="{F4FFDCB3-3686-6A59-77E2-1C688929D7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1200" y="5530023"/>
            <a:ext cx="2989796" cy="714578"/>
          </a:xfrm>
          <a:prstGeom prst="rect">
            <a:avLst/>
          </a:prstGeom>
        </p:spPr>
      </p:pic>
      <p:sp>
        <p:nvSpPr>
          <p:cNvPr id="10" name="Freihandform: Form 9">
            <a:extLst>
              <a:ext uri="{FF2B5EF4-FFF2-40B4-BE49-F238E27FC236}">
                <a16:creationId xmlns:a16="http://schemas.microsoft.com/office/drawing/2014/main" id="{D33A62E0-C67D-3B8F-8D9C-4519344471BB}"/>
              </a:ext>
            </a:extLst>
          </p:cNvPr>
          <p:cNvSpPr/>
          <p:nvPr userDrawn="1"/>
        </p:nvSpPr>
        <p:spPr>
          <a:xfrm>
            <a:off x="6390379" y="0"/>
            <a:ext cx="2496458" cy="2394857"/>
          </a:xfrm>
          <a:custGeom>
            <a:avLst/>
            <a:gdLst>
              <a:gd name="connsiteX0" fmla="*/ 0 w 2496458"/>
              <a:gd name="connsiteY0" fmla="*/ 2336800 h 2394857"/>
              <a:gd name="connsiteX1" fmla="*/ 2496458 w 2496458"/>
              <a:gd name="connsiteY1" fmla="*/ 0 h 2394857"/>
              <a:gd name="connsiteX2" fmla="*/ 14515 w 2496458"/>
              <a:gd name="connsiteY2" fmla="*/ 0 h 2394857"/>
              <a:gd name="connsiteX3" fmla="*/ 14515 w 2496458"/>
              <a:gd name="connsiteY3" fmla="*/ 2394857 h 2394857"/>
            </a:gdLst>
            <a:ahLst/>
            <a:cxnLst>
              <a:cxn ang="0">
                <a:pos x="connsiteX0" y="connsiteY0"/>
              </a:cxn>
              <a:cxn ang="0">
                <a:pos x="connsiteX1" y="connsiteY1"/>
              </a:cxn>
              <a:cxn ang="0">
                <a:pos x="connsiteX2" y="connsiteY2"/>
              </a:cxn>
              <a:cxn ang="0">
                <a:pos x="connsiteX3" y="connsiteY3"/>
              </a:cxn>
            </a:cxnLst>
            <a:rect l="l" t="t" r="r" b="b"/>
            <a:pathLst>
              <a:path w="2496458" h="2394857">
                <a:moveTo>
                  <a:pt x="0" y="2336800"/>
                </a:moveTo>
                <a:lnTo>
                  <a:pt x="2496458" y="0"/>
                </a:lnTo>
                <a:lnTo>
                  <a:pt x="14515" y="0"/>
                </a:lnTo>
                <a:lnTo>
                  <a:pt x="14515" y="2394857"/>
                </a:lnTo>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a:extLst>
              <a:ext uri="{FF2B5EF4-FFF2-40B4-BE49-F238E27FC236}">
                <a16:creationId xmlns:a16="http://schemas.microsoft.com/office/drawing/2014/main" id="{CDA92579-F6A4-3176-2F3E-772B970A1A57}"/>
              </a:ext>
            </a:extLst>
          </p:cNvPr>
          <p:cNvPicPr>
            <a:picLocks noChangeAspect="1"/>
          </p:cNvPicPr>
          <p:nvPr userDrawn="1"/>
        </p:nvPicPr>
        <p:blipFill>
          <a:blip r:embed="rId4">
            <a:extLst>
              <a:ext uri="{96DAC541-7B7A-43D3-8B79-37D633B846F1}">
                <asvg:svgBlip xmlns:asvg="http://schemas.microsoft.com/office/drawing/2016/SVG/main" r:embed="rId5"/>
              </a:ext>
            </a:extLst>
          </a:blip>
          <a:srcRect t="13581" r="26460" b="11939"/>
          <a:stretch/>
        </p:blipFill>
        <p:spPr>
          <a:xfrm>
            <a:off x="5803200" y="0"/>
            <a:ext cx="6388800" cy="6858000"/>
          </a:xfrm>
          <a:prstGeom prst="rect">
            <a:avLst/>
          </a:prstGeom>
        </p:spPr>
      </p:pic>
    </p:spTree>
    <p:extLst>
      <p:ext uri="{BB962C8B-B14F-4D97-AF65-F5344CB8AC3E}">
        <p14:creationId xmlns:p14="http://schemas.microsoft.com/office/powerpoint/2010/main" val="363408618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folie + Bild in Icon auf HWS Soziales-pink/HWS Soziales">
    <p:bg>
      <p:bgPr>
        <a:solidFill>
          <a:schemeClr val="accent5"/>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1354217"/>
          </a:xfrm>
        </p:spPr>
        <p:txBody>
          <a:bodyPr anchor="t">
            <a:spAutoFit/>
          </a:bodyPr>
          <a:lstStyle>
            <a:lvl1pPr>
              <a:defRPr sz="4400"/>
            </a:lvl1pPr>
          </a:lstStyle>
          <a:p>
            <a:r>
              <a:rPr lang="nb-NO" dirty="0"/>
              <a:t>Ut wisi enim </a:t>
            </a:r>
            <a:br>
              <a:rPr lang="nb-NO" dirty="0"/>
            </a:br>
            <a:r>
              <a:rPr lang="nb-NO" dirty="0"/>
              <a:t>ad minim.</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199" y="3604895"/>
            <a:ext cx="4932000" cy="2059923"/>
          </a:xfrm>
        </p:spPr>
        <p:txBody>
          <a:bodyPr>
            <a:noAutofit/>
          </a:bodyPr>
          <a:lstStyle>
            <a:lvl1pPr>
              <a:lnSpc>
                <a:spcPts val="2500"/>
              </a:lnSpc>
              <a:defRPr sz="1600"/>
            </a:lvl1pPr>
            <a:lvl2pPr>
              <a:lnSpc>
                <a:spcPts val="2500"/>
              </a:lnSpc>
              <a:defRPr/>
            </a:lvl2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5" name="Textplatzhalter 4">
            <a:extLst>
              <a:ext uri="{FF2B5EF4-FFF2-40B4-BE49-F238E27FC236}">
                <a16:creationId xmlns:a16="http://schemas.microsoft.com/office/drawing/2014/main" id="{96F332DB-ED27-BCC6-CC99-936CBAACDF3C}"/>
              </a:ext>
            </a:extLst>
          </p:cNvPr>
          <p:cNvSpPr>
            <a:spLocks noGrp="1"/>
          </p:cNvSpPr>
          <p:nvPr>
            <p:ph type="body" sz="quarter" idx="14" hasCustomPrompt="1"/>
          </p:nvPr>
        </p:nvSpPr>
        <p:spPr>
          <a:xfrm>
            <a:off x="871538" y="2700000"/>
            <a:ext cx="4932000" cy="756000"/>
          </a:xfrm>
        </p:spPr>
        <p:txBody>
          <a:bodyPr>
            <a:noAutofit/>
          </a:bodyPr>
          <a:lstStyle>
            <a:lvl1pPr>
              <a:lnSpc>
                <a:spcPct val="100000"/>
              </a:lnSpc>
              <a:defRPr sz="2200" cap="all" baseline="0"/>
            </a:lvl1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sp>
        <p:nvSpPr>
          <p:cNvPr id="18" name="Datumsplatzhalter 3">
            <a:extLst>
              <a:ext uri="{FF2B5EF4-FFF2-40B4-BE49-F238E27FC236}">
                <a16:creationId xmlns:a16="http://schemas.microsoft.com/office/drawing/2014/main" id="{2CCE261A-2D60-DFBB-F07F-A7B7CDC4205D}"/>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76E1E627-42D4-899A-3F6E-894DC5B472A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AD5758D9-7E78-C976-17FB-1D8B8EB85C3A}"/>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D2A61313-E1B5-B8B8-B45A-D4AA71922D6F}"/>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8FA0AA8B-ADB0-FA62-9248-7D802341ECB6}"/>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pic>
        <p:nvPicPr>
          <p:cNvPr id="8" name="Grafik 7" descr="Ein Bild, das Person, Im Haus, Menschliches Gesicht, Kleidung enthält.&#10;&#10;Automatisch generierte Beschreibung">
            <a:extLst>
              <a:ext uri="{FF2B5EF4-FFF2-40B4-BE49-F238E27FC236}">
                <a16:creationId xmlns:a16="http://schemas.microsoft.com/office/drawing/2014/main" id="{CFB5A024-35CE-5860-DC3F-782D7744BFC3}"/>
              </a:ext>
            </a:extLst>
          </p:cNvPr>
          <p:cNvPicPr>
            <a:picLocks noChangeAspect="1"/>
          </p:cNvPicPr>
          <p:nvPr userDrawn="1"/>
        </p:nvPicPr>
        <p:blipFill>
          <a:blip r:embed="rId2">
            <a:extLst>
              <a:ext uri="{28A0092B-C50C-407E-A947-70E740481C1C}">
                <a14:useLocalDpi xmlns:a14="http://schemas.microsoft.com/office/drawing/2010/main" val="0"/>
              </a:ext>
            </a:extLst>
          </a:blip>
          <a:srcRect l="9606" t="34948" r="16464" b="11315"/>
          <a:stretch/>
        </p:blipFill>
        <p:spPr>
          <a:xfrm>
            <a:off x="7019924" y="1219200"/>
            <a:ext cx="5172075" cy="5638800"/>
          </a:xfrm>
          <a:prstGeom prst="rect">
            <a:avLst/>
          </a:prstGeom>
        </p:spPr>
      </p:pic>
      <p:sp>
        <p:nvSpPr>
          <p:cNvPr id="13" name="Rechteck 12">
            <a:extLst>
              <a:ext uri="{FF2B5EF4-FFF2-40B4-BE49-F238E27FC236}">
                <a16:creationId xmlns:a16="http://schemas.microsoft.com/office/drawing/2014/main" id="{0575F9F1-EBE8-521D-3110-C942EBCAF140}"/>
              </a:ext>
            </a:extLst>
          </p:cNvPr>
          <p:cNvSpPr/>
          <p:nvPr userDrawn="1"/>
        </p:nvSpPr>
        <p:spPr>
          <a:xfrm>
            <a:off x="6858000" y="1057275"/>
            <a:ext cx="561975" cy="635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Gleichschenkliges Dreieck 14">
            <a:extLst>
              <a:ext uri="{FF2B5EF4-FFF2-40B4-BE49-F238E27FC236}">
                <a16:creationId xmlns:a16="http://schemas.microsoft.com/office/drawing/2014/main" id="{AC7B5D68-FC9D-4895-A1A6-34779DCD2915}"/>
              </a:ext>
            </a:extLst>
          </p:cNvPr>
          <p:cNvSpPr/>
          <p:nvPr userDrawn="1"/>
        </p:nvSpPr>
        <p:spPr>
          <a:xfrm>
            <a:off x="6953250" y="4744766"/>
            <a:ext cx="2451351" cy="2113234"/>
          </a:xfrm>
          <a:prstGeom prst="triangle">
            <a:avLst>
              <a:gd name="adj" fmla="val 0"/>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DE6299FC-5EC9-0944-0A88-140A24473BB5}"/>
              </a:ext>
            </a:extLst>
          </p:cNvPr>
          <p:cNvPicPr>
            <a:picLocks noChangeAspect="1"/>
          </p:cNvPicPr>
          <p:nvPr userDrawn="1"/>
        </p:nvPicPr>
        <p:blipFill>
          <a:blip r:embed="rId3">
            <a:extLst>
              <a:ext uri="{96DAC541-7B7A-43D3-8B79-37D633B846F1}">
                <asvg:svgBlip xmlns:asvg="http://schemas.microsoft.com/office/drawing/2016/SVG/main" r:embed="rId4"/>
              </a:ext>
            </a:extLst>
          </a:blip>
          <a:srcRect r="30536" b="20143"/>
          <a:stretch/>
        </p:blipFill>
        <p:spPr>
          <a:xfrm>
            <a:off x="6383339" y="574673"/>
            <a:ext cx="5808662" cy="6283327"/>
          </a:xfrm>
          <a:prstGeom prst="rect">
            <a:avLst/>
          </a:prstGeom>
        </p:spPr>
      </p:pic>
    </p:spTree>
    <p:extLst>
      <p:ext uri="{BB962C8B-B14F-4D97-AF65-F5344CB8AC3E}">
        <p14:creationId xmlns:p14="http://schemas.microsoft.com/office/powerpoint/2010/main" val="19086467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folie + Freisteller auf Icon/HWS Soziales">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1354217"/>
          </a:xfrm>
        </p:spPr>
        <p:txBody>
          <a:bodyPr anchor="t">
            <a:spAutoFit/>
          </a:bodyPr>
          <a:lstStyle>
            <a:lvl1pPr>
              <a:defRPr sz="4400"/>
            </a:lvl1pPr>
          </a:lstStyle>
          <a:p>
            <a:r>
              <a:rPr lang="nb-NO" dirty="0"/>
              <a:t>Ut wisi enim </a:t>
            </a:r>
            <a:br>
              <a:rPr lang="nb-NO" dirty="0"/>
            </a:br>
            <a:r>
              <a:rPr lang="nb-NO" dirty="0"/>
              <a:t>ad minim.</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199" y="3600000"/>
            <a:ext cx="4932000" cy="2059923"/>
          </a:xfrm>
        </p:spPr>
        <p:txBody>
          <a:bodyPr>
            <a:noAutofit/>
          </a:bodyPr>
          <a:lstStyle>
            <a:lvl1pPr>
              <a:lnSpc>
                <a:spcPts val="2500"/>
              </a:lnSpc>
              <a:defRPr sz="1600"/>
            </a:lvl1pPr>
            <a:lvl2pPr>
              <a:lnSpc>
                <a:spcPts val="2500"/>
              </a:lnSpc>
              <a:defRPr/>
            </a:lvl2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5" name="Textplatzhalter 4">
            <a:extLst>
              <a:ext uri="{FF2B5EF4-FFF2-40B4-BE49-F238E27FC236}">
                <a16:creationId xmlns:a16="http://schemas.microsoft.com/office/drawing/2014/main" id="{96F332DB-ED27-BCC6-CC99-936CBAACDF3C}"/>
              </a:ext>
            </a:extLst>
          </p:cNvPr>
          <p:cNvSpPr>
            <a:spLocks noGrp="1"/>
          </p:cNvSpPr>
          <p:nvPr>
            <p:ph type="body" sz="quarter" idx="14" hasCustomPrompt="1"/>
          </p:nvPr>
        </p:nvSpPr>
        <p:spPr>
          <a:xfrm>
            <a:off x="871538" y="2700000"/>
            <a:ext cx="4932000" cy="756000"/>
          </a:xfrm>
        </p:spPr>
        <p:txBody>
          <a:bodyPr>
            <a:noAutofit/>
          </a:bodyPr>
          <a:lstStyle>
            <a:lvl1pPr>
              <a:lnSpc>
                <a:spcPct val="100000"/>
              </a:lnSpc>
              <a:spcAft>
                <a:spcPts val="0"/>
              </a:spcAft>
              <a:defRPr sz="2200" cap="all" baseline="0">
                <a:solidFill>
                  <a:schemeClr val="tx2"/>
                </a:solidFill>
              </a:defRPr>
            </a:lvl1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sp>
        <p:nvSpPr>
          <p:cNvPr id="18" name="Datumsplatzhalter 3">
            <a:extLst>
              <a:ext uri="{FF2B5EF4-FFF2-40B4-BE49-F238E27FC236}">
                <a16:creationId xmlns:a16="http://schemas.microsoft.com/office/drawing/2014/main" id="{2CDC9AE3-E9EF-B25E-F286-41DF380459CD}"/>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213D9FDD-3D2A-92C3-0453-56668F0B09B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B5AA19B5-9A85-6799-E44A-0C1CDC60685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365A54E5-6D11-EEBF-E535-F406057A638C}"/>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06785C99-BE4B-375B-880A-A937ED94A747}"/>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pic>
        <p:nvPicPr>
          <p:cNvPr id="12" name="Grafik 11" descr="Ein Bild, das Schrift, Grafiken, Symbol, Logo enthält.&#10;&#10;Automatisch generierte Beschreibung">
            <a:extLst>
              <a:ext uri="{FF2B5EF4-FFF2-40B4-BE49-F238E27FC236}">
                <a16:creationId xmlns:a16="http://schemas.microsoft.com/office/drawing/2014/main" id="{AE289C21-5F19-D57F-B54A-736F24802DB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pic>
        <p:nvPicPr>
          <p:cNvPr id="9" name="Grafik 8">
            <a:extLst>
              <a:ext uri="{FF2B5EF4-FFF2-40B4-BE49-F238E27FC236}">
                <a16:creationId xmlns:a16="http://schemas.microsoft.com/office/drawing/2014/main" id="{CE6B27FB-4660-409C-4A80-5602A720F029}"/>
              </a:ext>
            </a:extLst>
          </p:cNvPr>
          <p:cNvPicPr>
            <a:picLocks noChangeAspect="1"/>
          </p:cNvPicPr>
          <p:nvPr userDrawn="1"/>
        </p:nvPicPr>
        <p:blipFill>
          <a:blip r:embed="rId3">
            <a:extLst>
              <a:ext uri="{96DAC541-7B7A-43D3-8B79-37D633B846F1}">
                <asvg:svgBlip xmlns:asvg="http://schemas.microsoft.com/office/drawing/2016/SVG/main" r:embed="rId4"/>
              </a:ext>
            </a:extLst>
          </a:blip>
          <a:srcRect r="34974" b="16213"/>
          <a:stretch/>
        </p:blipFill>
        <p:spPr>
          <a:xfrm>
            <a:off x="6761164" y="273585"/>
            <a:ext cx="5430836" cy="6584415"/>
          </a:xfrm>
          <a:prstGeom prst="rect">
            <a:avLst/>
          </a:prstGeom>
        </p:spPr>
      </p:pic>
      <p:pic>
        <p:nvPicPr>
          <p:cNvPr id="13" name="Grafik 12" descr="Ein Bild, das Person, Kleidung, Menschliches Gesicht, Kuss enthält.&#10;&#10;Automatisch generierte Beschreibung">
            <a:extLst>
              <a:ext uri="{FF2B5EF4-FFF2-40B4-BE49-F238E27FC236}">
                <a16:creationId xmlns:a16="http://schemas.microsoft.com/office/drawing/2014/main" id="{B8A0FF89-43C9-BB44-71BE-618E4535F8E6}"/>
              </a:ext>
            </a:extLst>
          </p:cNvPr>
          <p:cNvPicPr>
            <a:picLocks noChangeAspect="1"/>
          </p:cNvPicPr>
          <p:nvPr userDrawn="1"/>
        </p:nvPicPr>
        <p:blipFill>
          <a:blip r:embed="rId5"/>
          <a:srcRect r="14822" b="20287"/>
          <a:stretch/>
        </p:blipFill>
        <p:spPr>
          <a:xfrm>
            <a:off x="6114812" y="1767841"/>
            <a:ext cx="6077188" cy="5090160"/>
          </a:xfrm>
          <a:prstGeom prst="rect">
            <a:avLst/>
          </a:prstGeom>
        </p:spPr>
      </p:pic>
      <p:pic>
        <p:nvPicPr>
          <p:cNvPr id="14" name="Grafik 13">
            <a:extLst>
              <a:ext uri="{FF2B5EF4-FFF2-40B4-BE49-F238E27FC236}">
                <a16:creationId xmlns:a16="http://schemas.microsoft.com/office/drawing/2014/main" id="{CF321C68-BC76-0736-7283-E37E19261871}"/>
              </a:ext>
            </a:extLst>
          </p:cNvPr>
          <p:cNvPicPr>
            <a:picLocks noChangeAspect="1"/>
          </p:cNvPicPr>
          <p:nvPr userDrawn="1"/>
        </p:nvPicPr>
        <p:blipFill>
          <a:blip r:embed="rId3">
            <a:extLst>
              <a:ext uri="{96DAC541-7B7A-43D3-8B79-37D633B846F1}">
                <asvg:svgBlip xmlns:asvg="http://schemas.microsoft.com/office/drawing/2016/SVG/main" r:embed="rId4"/>
              </a:ext>
            </a:extLst>
          </a:blip>
          <a:srcRect l="51180" t="42329" r="34975" b="16212"/>
          <a:stretch/>
        </p:blipFill>
        <p:spPr>
          <a:xfrm>
            <a:off x="11035681" y="3599999"/>
            <a:ext cx="1156319" cy="3258001"/>
          </a:xfrm>
          <a:prstGeom prst="rect">
            <a:avLst/>
          </a:prstGeom>
        </p:spPr>
      </p:pic>
    </p:spTree>
    <p:extLst>
      <p:ext uri="{BB962C8B-B14F-4D97-AF65-F5344CB8AC3E}">
        <p14:creationId xmlns:p14="http://schemas.microsoft.com/office/powerpoint/2010/main" val="34452079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folie + Bild schmal/HWS Soziales">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548FDEBD-5499-F356-A739-94D7FC3E44E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3044" b="17854"/>
          <a:stretch/>
        </p:blipFill>
        <p:spPr>
          <a:xfrm>
            <a:off x="-1" y="1365247"/>
            <a:ext cx="4758081" cy="5492753"/>
          </a:xfrm>
          <a:prstGeom prst="rect">
            <a:avLst/>
          </a:prstGeom>
        </p:spPr>
      </p:pic>
      <p:pic>
        <p:nvPicPr>
          <p:cNvPr id="6" name="Grafik 5" descr="Ein Bild, das Person, Im Haus, Menschliches Gesicht, Kleidung enthält.&#10;&#10;Automatisch generierte Beschreibung">
            <a:extLst>
              <a:ext uri="{FF2B5EF4-FFF2-40B4-BE49-F238E27FC236}">
                <a16:creationId xmlns:a16="http://schemas.microsoft.com/office/drawing/2014/main" id="{0DB5B439-BC05-5742-3737-DA67C746A4CF}"/>
              </a:ext>
            </a:extLst>
          </p:cNvPr>
          <p:cNvPicPr preferRelativeResize="0">
            <a:picLocks/>
          </p:cNvPicPr>
          <p:nvPr userDrawn="1"/>
        </p:nvPicPr>
        <p:blipFill>
          <a:blip r:embed="rId4">
            <a:extLst>
              <a:ext uri="{28A0092B-C50C-407E-A947-70E740481C1C}">
                <a14:useLocalDpi xmlns:a14="http://schemas.microsoft.com/office/drawing/2010/main" val="0"/>
              </a:ext>
            </a:extLst>
          </a:blip>
          <a:srcRect l="12606" t="21010" r="18839" b="8546"/>
          <a:stretch/>
        </p:blipFill>
        <p:spPr>
          <a:xfrm>
            <a:off x="7753200" y="0"/>
            <a:ext cx="4438800" cy="6858000"/>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4932000" cy="1368000"/>
          </a:xfrm>
        </p:spPr>
        <p:txBody>
          <a:bodyPr anchor="t"/>
          <a:lstStyle>
            <a:lvl1pPr>
              <a:lnSpc>
                <a:spcPct val="100000"/>
              </a:lnSpc>
              <a:defRPr sz="4400"/>
            </a:lvl1pPr>
          </a:lstStyle>
          <a:p>
            <a:r>
              <a:rPr lang="nb-NO" dirty="0"/>
              <a:t>Ut wisi enim </a:t>
            </a:r>
            <a:br>
              <a:rPr lang="nb-NO" dirty="0"/>
            </a:br>
            <a:r>
              <a:rPr lang="nb-NO" dirty="0"/>
              <a:t>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3600000"/>
            <a:ext cx="4932000" cy="2160000"/>
          </a:xfrm>
        </p:spPr>
        <p:txBody>
          <a:bodyPr/>
          <a:lstStyle>
            <a:lvl1pPr>
              <a:defRPr sz="1600"/>
            </a:lvl1pPr>
            <a:lvl2pPr>
              <a:defRPr sz="1600"/>
            </a:lvl2pPr>
            <a:lvl3pPr>
              <a:defRPr sz="1600"/>
            </a:lvl3pPr>
            <a:lvl4pPr>
              <a:defRPr sz="1600"/>
            </a:lvl4pPr>
            <a:lvl5pPr>
              <a:defRPr sz="1600"/>
            </a:lvl5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700000"/>
            <a:ext cx="4932000" cy="756000"/>
          </a:xfrm>
        </p:spPr>
        <p:txBody>
          <a:bodyPr wrap="square" anchor="t">
            <a:noAutofit/>
          </a:bodyPr>
          <a:lstStyle>
            <a:lvl1pPr marL="0" indent="0">
              <a:lnSpc>
                <a:spcPct val="100000"/>
              </a:lnSpc>
              <a:spcAft>
                <a:spcPts val="0"/>
              </a:spcAft>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5" name="Grafik 14" descr="Ein Bild, das Schrift, Grafiken, Symbol, Logo enthält.&#10;&#10;Automatisch generierte Beschreibung">
            <a:extLst>
              <a:ext uri="{FF2B5EF4-FFF2-40B4-BE49-F238E27FC236}">
                <a16:creationId xmlns:a16="http://schemas.microsoft.com/office/drawing/2014/main" id="{7CBE4B9E-A83D-6937-0A18-7CCCCA43BB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17" name="Datumsplatzhalter 3">
            <a:extLst>
              <a:ext uri="{FF2B5EF4-FFF2-40B4-BE49-F238E27FC236}">
                <a16:creationId xmlns:a16="http://schemas.microsoft.com/office/drawing/2014/main" id="{21F8C324-2D0A-20B2-2D3A-715EEE15460B}"/>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016E1F6F-A520-7A9E-613B-948AA62DF84E}"/>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0F17434B-6590-1002-2D66-AEE2E9021E7A}"/>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6F8585DB-C039-803F-4A28-6178FA1EF4B7}"/>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0CE437FB-58A9-B3B1-7F36-C882F27B8595}"/>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2587436172"/>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folie + Bild breit/HWS Soziales">
    <p:spTree>
      <p:nvGrpSpPr>
        <p:cNvPr id="1" name=""/>
        <p:cNvGrpSpPr/>
        <p:nvPr/>
      </p:nvGrpSpPr>
      <p:grpSpPr>
        <a:xfrm>
          <a:off x="0" y="0"/>
          <a:ext cx="0" cy="0"/>
          <a:chOff x="0" y="0"/>
          <a:chExt cx="0" cy="0"/>
        </a:xfrm>
      </p:grpSpPr>
      <p:pic>
        <p:nvPicPr>
          <p:cNvPr id="9" name="Grafik 8" descr="Ein Bild, das Person, Im Haus, Menschliches Gesicht, Kleidung enthält.&#10;&#10;Automatisch generierte Beschreibung">
            <a:extLst>
              <a:ext uri="{FF2B5EF4-FFF2-40B4-BE49-F238E27FC236}">
                <a16:creationId xmlns:a16="http://schemas.microsoft.com/office/drawing/2014/main" id="{3F152E65-22BD-9B78-3FE1-E2EE7DD8C485}"/>
              </a:ext>
            </a:extLst>
          </p:cNvPr>
          <p:cNvPicPr preferRelativeResize="0">
            <a:picLocks/>
          </p:cNvPicPr>
          <p:nvPr userDrawn="1"/>
        </p:nvPicPr>
        <p:blipFill>
          <a:blip r:embed="rId2">
            <a:extLst>
              <a:ext uri="{28A0092B-C50C-407E-A947-70E740481C1C}">
                <a14:useLocalDpi xmlns:a14="http://schemas.microsoft.com/office/drawing/2010/main" val="0"/>
              </a:ext>
            </a:extLst>
          </a:blip>
          <a:srcRect l="1600" t="22646" r="15326" b="12061"/>
          <a:stretch/>
        </p:blipFill>
        <p:spPr>
          <a:xfrm>
            <a:off x="6388802" y="0"/>
            <a:ext cx="5803198" cy="6858000"/>
          </a:xfrm>
          <a:prstGeom prst="rect">
            <a:avLst/>
          </a:prstGeom>
        </p:spPr>
      </p:pic>
      <p:pic>
        <p:nvPicPr>
          <p:cNvPr id="5" name="Grafik 4">
            <a:extLst>
              <a:ext uri="{FF2B5EF4-FFF2-40B4-BE49-F238E27FC236}">
                <a16:creationId xmlns:a16="http://schemas.microsoft.com/office/drawing/2014/main" id="{FC099172-1742-1E8C-4944-BC9CEB309410}"/>
              </a:ext>
            </a:extLst>
          </p:cNvPr>
          <p:cNvPicPr>
            <a:picLocks noChangeAspect="1"/>
          </p:cNvPicPr>
          <p:nvPr userDrawn="1"/>
        </p:nvPicPr>
        <p:blipFill>
          <a:blip r:embed="rId3">
            <a:extLst>
              <a:ext uri="{96DAC541-7B7A-43D3-8B79-37D633B846F1}">
                <asvg:svgBlip xmlns:asvg="http://schemas.microsoft.com/office/drawing/2016/SVG/main" r:embed="rId4"/>
              </a:ext>
            </a:extLst>
          </a:blip>
          <a:srcRect l="33044" b="17854"/>
          <a:stretch/>
        </p:blipFill>
        <p:spPr>
          <a:xfrm>
            <a:off x="-1" y="1365247"/>
            <a:ext cx="4758081" cy="5492753"/>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4932000" cy="1368000"/>
          </a:xfrm>
        </p:spPr>
        <p:txBody>
          <a:bodyPr anchor="t"/>
          <a:lstStyle>
            <a:lvl1pPr>
              <a:lnSpc>
                <a:spcPct val="100000"/>
              </a:lnSpc>
              <a:defRPr sz="4400"/>
            </a:lvl1pPr>
          </a:lstStyle>
          <a:p>
            <a:r>
              <a:rPr lang="nb-NO" dirty="0"/>
              <a:t>Ut wisi enim </a:t>
            </a:r>
            <a:br>
              <a:rPr lang="nb-NO" dirty="0"/>
            </a:br>
            <a:r>
              <a:rPr lang="nb-NO" dirty="0"/>
              <a:t>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3600000"/>
            <a:ext cx="4932000" cy="2160000"/>
          </a:xfrm>
        </p:spPr>
        <p:txBody>
          <a:bodyPr/>
          <a:lstStyle>
            <a:lvl1pPr>
              <a:defRPr sz="1600"/>
            </a:lvl1pPr>
            <a:lvl2pPr>
              <a:defRPr sz="1600"/>
            </a:lvl2pPr>
            <a:lvl3pPr>
              <a:defRPr sz="1600"/>
            </a:lvl3pPr>
            <a:lvl4pPr>
              <a:defRPr sz="1600"/>
            </a:lvl4pPr>
            <a:lvl5pPr>
              <a:defRPr sz="1600"/>
            </a:lvl5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700000"/>
            <a:ext cx="4932000" cy="756000"/>
          </a:xfrm>
        </p:spPr>
        <p:txBody>
          <a:bodyPr wrap="square" anchor="t">
            <a:noAutofit/>
          </a:bodyPr>
          <a:lstStyle>
            <a:lvl1pPr marL="0" indent="0">
              <a:lnSpc>
                <a:spcPct val="100000"/>
              </a:lnSpc>
              <a:spcAft>
                <a:spcPts val="0"/>
              </a:spcAft>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5" name="Grafik 14" descr="Ein Bild, das Schrift, Grafiken, Symbol, Logo enthält.&#10;&#10;Automatisch generierte Beschreibung">
            <a:extLst>
              <a:ext uri="{FF2B5EF4-FFF2-40B4-BE49-F238E27FC236}">
                <a16:creationId xmlns:a16="http://schemas.microsoft.com/office/drawing/2014/main" id="{7CBE4B9E-A83D-6937-0A18-7CCCCA43BB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17" name="Datumsplatzhalter 3">
            <a:extLst>
              <a:ext uri="{FF2B5EF4-FFF2-40B4-BE49-F238E27FC236}">
                <a16:creationId xmlns:a16="http://schemas.microsoft.com/office/drawing/2014/main" id="{CDA8F46D-5761-BC3C-BFDC-978812BE9A55}"/>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A616E0D2-3217-DFE7-85E1-7C71BDD87482}"/>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B6D207E4-6893-6FCA-B573-1838D6F1040B}"/>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DBD7F63B-9896-D04C-1EA8-B0A22D5D4028}"/>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E21C0EB8-6595-E63F-F806-2D2945E742C7}"/>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38158086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folie/HWS Soziales">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31FD321-8AEB-7414-1C7B-80B511046FA0}"/>
              </a:ext>
            </a:extLst>
          </p:cNvPr>
          <p:cNvPicPr>
            <a:picLocks noChangeAspect="1"/>
          </p:cNvPicPr>
          <p:nvPr userDrawn="1"/>
        </p:nvPicPr>
        <p:blipFill>
          <a:blip r:embed="rId2">
            <a:extLst>
              <a:ext uri="{96DAC541-7B7A-43D3-8B79-37D633B846F1}">
                <asvg:svgBlip xmlns:asvg="http://schemas.microsoft.com/office/drawing/2016/SVG/main" r:embed="rId3"/>
              </a:ext>
            </a:extLst>
          </a:blip>
          <a:srcRect r="22669" b="25212"/>
          <a:stretch/>
        </p:blipFill>
        <p:spPr>
          <a:xfrm>
            <a:off x="6700837" y="1861129"/>
            <a:ext cx="5491163" cy="499687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2548800"/>
            <a:ext cx="9384798" cy="3240000"/>
          </a:xfrm>
        </p:spPr>
        <p:txBody>
          <a:bodyPr/>
          <a:lstStyle>
            <a:lvl1pPr>
              <a:defRPr sz="1600"/>
            </a:lvl1pPr>
            <a:lvl2pPr>
              <a:spcAft>
                <a:spcPts val="400"/>
              </a:spcAft>
              <a:defRPr sz="1600"/>
            </a:lvl2pPr>
            <a:lvl3pPr>
              <a:defRPr sz="1600"/>
            </a:lvl3pPr>
            <a:lvl4pPr>
              <a:defRPr sz="1600"/>
            </a:lvl4pPr>
            <a:lvl5pPr>
              <a:defRPr sz="1600"/>
            </a:lvl5pPr>
          </a:lstStyle>
          <a:p>
            <a:pPr lvl="0"/>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r>
              <a:rPr lang="de-DE" dirty="0" err="1"/>
              <a:t>Aenean</a:t>
            </a:r>
            <a:r>
              <a:rPr lang="de-DE" dirty="0"/>
              <a:t> commodo </a:t>
            </a:r>
            <a:r>
              <a:rPr lang="de-DE" dirty="0" err="1"/>
              <a:t>ligula</a:t>
            </a:r>
            <a:r>
              <a:rPr lang="de-DE" dirty="0"/>
              <a:t> </a:t>
            </a:r>
            <a:r>
              <a:rPr lang="de-DE" dirty="0" err="1"/>
              <a:t>eget</a:t>
            </a:r>
            <a:r>
              <a:rPr lang="de-DE" dirty="0"/>
              <a:t> </a:t>
            </a:r>
            <a:r>
              <a:rPr lang="de-DE" dirty="0" err="1"/>
              <a:t>dolor</a:t>
            </a:r>
            <a:r>
              <a:rPr lang="de-DE" dirty="0"/>
              <a:t>. 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a:t>
            </a:r>
          </a:p>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consequat</a:t>
            </a:r>
            <a:r>
              <a:rPr lang="de-DE" dirty="0"/>
              <a:t> </a:t>
            </a:r>
            <a:r>
              <a:rPr lang="de-DE" dirty="0" err="1"/>
              <a:t>massa</a:t>
            </a:r>
            <a:r>
              <a:rPr lang="de-DE" dirty="0"/>
              <a:t> </a:t>
            </a:r>
            <a:r>
              <a:rPr lang="de-DE" dirty="0" err="1"/>
              <a:t>quis</a:t>
            </a:r>
            <a:r>
              <a:rPr lang="de-DE" dirty="0"/>
              <a:t> </a:t>
            </a:r>
            <a:r>
              <a:rPr lang="de-DE" dirty="0" err="1"/>
              <a:t>enim</a:t>
            </a:r>
            <a:r>
              <a:rPr lang="de-DE" dirty="0"/>
              <a:t>. </a:t>
            </a:r>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 Integer </a:t>
            </a:r>
            <a:r>
              <a:rPr lang="de-DE" dirty="0" err="1"/>
              <a:t>tincidunt</a:t>
            </a:r>
            <a:r>
              <a:rPr lang="de-DE" dirty="0"/>
              <a:t>. </a:t>
            </a:r>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 </a:t>
            </a:r>
            <a:r>
              <a:rPr lang="de-DE" dirty="0" err="1"/>
              <a:t>Phasellus</a:t>
            </a:r>
            <a:r>
              <a:rPr lang="de-DE" dirty="0"/>
              <a:t> </a:t>
            </a:r>
            <a:r>
              <a:rPr lang="de-DE" dirty="0" err="1"/>
              <a:t>viverra</a:t>
            </a:r>
            <a:r>
              <a:rPr lang="de-DE" dirty="0"/>
              <a:t> nulla </a:t>
            </a:r>
            <a:r>
              <a:rPr lang="de-DE" dirty="0" err="1"/>
              <a:t>ut</a:t>
            </a:r>
            <a:r>
              <a:rPr lang="de-DE" dirty="0"/>
              <a:t> </a:t>
            </a:r>
            <a:r>
              <a:rPr lang="de-DE" dirty="0" err="1"/>
              <a:t>metus</a:t>
            </a:r>
            <a:r>
              <a:rPr lang="de-DE" dirty="0"/>
              <a:t> </a:t>
            </a:r>
            <a:r>
              <a:rPr lang="de-DE" dirty="0" err="1"/>
              <a:t>varius</a:t>
            </a:r>
            <a:r>
              <a:rPr lang="de-DE" dirty="0"/>
              <a:t> </a:t>
            </a:r>
            <a:r>
              <a:rPr lang="de-DE" dirty="0" err="1"/>
              <a:t>laoreet</a:t>
            </a:r>
            <a:r>
              <a:rPr lang="de-DE" dirty="0"/>
              <a:t>. </a:t>
            </a:r>
            <a:r>
              <a:rPr lang="de-DE" dirty="0" err="1"/>
              <a:t>Quisque</a:t>
            </a:r>
            <a:r>
              <a:rPr lang="de-DE" dirty="0"/>
              <a:t> </a:t>
            </a:r>
            <a:r>
              <a:rPr lang="de-DE" dirty="0" err="1"/>
              <a:t>rutrum</a:t>
            </a:r>
            <a:r>
              <a:rPr lang="de-DE" dirty="0"/>
              <a:t>. </a:t>
            </a:r>
            <a:r>
              <a:rPr lang="de-DE" dirty="0" err="1"/>
              <a:t>Aenean</a:t>
            </a:r>
            <a:r>
              <a:rPr lang="de-DE" dirty="0"/>
              <a:t> </a:t>
            </a:r>
            <a:r>
              <a:rPr lang="de-DE" dirty="0" err="1"/>
              <a:t>imperdiet</a:t>
            </a:r>
            <a:r>
              <a:rPr lang="de-DE" dirty="0"/>
              <a:t>. </a:t>
            </a:r>
            <a:r>
              <a:rPr lang="de-DE" dirty="0" err="1"/>
              <a:t>Etiam</a:t>
            </a:r>
            <a:r>
              <a:rPr lang="de-DE" dirty="0"/>
              <a:t> </a:t>
            </a:r>
            <a:r>
              <a:rPr lang="de-DE" dirty="0" err="1"/>
              <a:t>ultricies</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007888"/>
            <a:ext cx="9384798" cy="338554"/>
          </a:xfrm>
        </p:spPr>
        <p:txBody>
          <a:bodyPr>
            <a:spAutoFit/>
          </a:bodyPr>
          <a:lstStyle>
            <a:lvl1pPr marL="0" indent="0">
              <a:lnSpc>
                <a:spcPct val="100000"/>
              </a:lnSpc>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18" name="Datumsplatzhalter 3">
            <a:extLst>
              <a:ext uri="{FF2B5EF4-FFF2-40B4-BE49-F238E27FC236}">
                <a16:creationId xmlns:a16="http://schemas.microsoft.com/office/drawing/2014/main" id="{39BAA8E3-4B91-A3F6-0B99-00E782590164}"/>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7B6F9705-F76C-5803-9DA2-4B5DD5EE50CF}"/>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B2F88A89-E1F3-5865-FC97-31817BF4BBF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27E2C9D8-1D5A-5200-B00A-20067B687C92}"/>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D3D7332F-2D54-6F71-0430-34CF2FE5CB83}"/>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066368483"/>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folie 2-spaltig/HWS Soziales">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10F37968-DB57-6551-E220-521DACB53D7B}"/>
              </a:ext>
            </a:extLst>
          </p:cNvPr>
          <p:cNvPicPr>
            <a:picLocks noChangeAspect="1"/>
          </p:cNvPicPr>
          <p:nvPr userDrawn="1"/>
        </p:nvPicPr>
        <p:blipFill>
          <a:blip r:embed="rId2">
            <a:extLst>
              <a:ext uri="{96DAC541-7B7A-43D3-8B79-37D633B846F1}">
                <asvg:svgBlip xmlns:asvg="http://schemas.microsoft.com/office/drawing/2016/SVG/main" r:embed="rId3"/>
              </a:ext>
            </a:extLst>
          </a:blip>
          <a:srcRect r="22669" b="25212"/>
          <a:stretch/>
        </p:blipFill>
        <p:spPr>
          <a:xfrm>
            <a:off x="6700837" y="1861129"/>
            <a:ext cx="5491163" cy="499687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007888"/>
            <a:ext cx="4932000" cy="338554"/>
          </a:xfrm>
        </p:spPr>
        <p:txBody>
          <a:bodyPr>
            <a:spAutoFit/>
          </a:bodyPr>
          <a:lstStyle>
            <a:lvl1pPr marL="0" indent="0">
              <a:lnSpc>
                <a:spcPct val="100000"/>
              </a:lnSpc>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err="1"/>
              <a:t>Nullam</a:t>
            </a:r>
            <a:r>
              <a:rPr lang="de-DE" dirty="0"/>
              <a:t> </a:t>
            </a:r>
            <a:r>
              <a:rPr lang="de-DE" dirty="0" err="1"/>
              <a:t>dictum</a:t>
            </a:r>
            <a:r>
              <a:rPr lang="de-DE" dirty="0"/>
              <a:t> </a:t>
            </a:r>
            <a:r>
              <a:rPr lang="de-DE" dirty="0" err="1"/>
              <a:t>felis</a:t>
            </a:r>
            <a:r>
              <a:rPr lang="de-DE" dirty="0"/>
              <a:t>.</a:t>
            </a:r>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9" name="Textplatzhalter 8">
            <a:extLst>
              <a:ext uri="{FF2B5EF4-FFF2-40B4-BE49-F238E27FC236}">
                <a16:creationId xmlns:a16="http://schemas.microsoft.com/office/drawing/2014/main" id="{13858370-6ED8-EAF3-2C18-B8EC85884C28}"/>
              </a:ext>
            </a:extLst>
          </p:cNvPr>
          <p:cNvSpPr>
            <a:spLocks noGrp="1"/>
          </p:cNvSpPr>
          <p:nvPr>
            <p:ph type="body" sz="quarter" idx="14" hasCustomPrompt="1"/>
          </p:nvPr>
        </p:nvSpPr>
        <p:spPr>
          <a:xfrm>
            <a:off x="871200" y="2548800"/>
            <a:ext cx="4932000" cy="3240000"/>
          </a:xfrm>
        </p:spPr>
        <p:txBody>
          <a:bodyPr/>
          <a:lstStyle>
            <a:lvl1pPr>
              <a:defRPr>
                <a:solidFill>
                  <a:schemeClr val="tx1"/>
                </a:solidFill>
              </a:defRPr>
            </a:lvl1pPr>
            <a:lvl2pPr>
              <a:defRPr/>
            </a:lvl2pPr>
          </a:lstStyle>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a:t>
            </a:r>
          </a:p>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err="1"/>
              <a:t>Vivamus</a:t>
            </a:r>
            <a:r>
              <a:rPr lang="de-DE" dirty="0"/>
              <a:t> </a:t>
            </a:r>
            <a:r>
              <a:rPr lang="de-DE" dirty="0" err="1"/>
              <a:t>elementum</a:t>
            </a:r>
            <a:r>
              <a:rPr lang="de-DE" dirty="0"/>
              <a:t> </a:t>
            </a:r>
            <a:r>
              <a:rPr lang="de-DE" dirty="0" err="1"/>
              <a:t>semper</a:t>
            </a:r>
            <a:r>
              <a:rPr lang="de-DE" dirty="0"/>
              <a:t> nisi.</a:t>
            </a:r>
          </a:p>
          <a:p>
            <a:pPr lvl="0"/>
            <a:r>
              <a:rPr lang="de-DE" dirty="0"/>
              <a:t>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p:txBody>
      </p:sp>
      <p:sp>
        <p:nvSpPr>
          <p:cNvPr id="15" name="Textplatzhalter 14">
            <a:extLst>
              <a:ext uri="{FF2B5EF4-FFF2-40B4-BE49-F238E27FC236}">
                <a16:creationId xmlns:a16="http://schemas.microsoft.com/office/drawing/2014/main" id="{75955148-C16E-37E0-7DE1-172A94D052A1}"/>
              </a:ext>
            </a:extLst>
          </p:cNvPr>
          <p:cNvSpPr>
            <a:spLocks noGrp="1"/>
          </p:cNvSpPr>
          <p:nvPr>
            <p:ph type="body" sz="quarter" idx="15" hasCustomPrompt="1"/>
          </p:nvPr>
        </p:nvSpPr>
        <p:spPr>
          <a:xfrm>
            <a:off x="6392863" y="2548800"/>
            <a:ext cx="3862387" cy="3240000"/>
          </a:xfrm>
        </p:spPr>
        <p:txBody>
          <a:bodyPr/>
          <a:lstStyle/>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a:t>
            </a:r>
            <a:r>
              <a:rPr lang="de-DE" dirty="0"/>
              <a:t> </a:t>
            </a:r>
            <a:r>
              <a:rPr lang="de-DE" dirty="0" err="1"/>
              <a:t>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a:t>
            </a:r>
            <a:r>
              <a:rPr lang="de-DE" dirty="0"/>
              <a:t> </a:t>
            </a:r>
            <a:r>
              <a:rPr lang="de-DE" dirty="0" err="1"/>
              <a:t>quat</a:t>
            </a:r>
            <a:r>
              <a:rPr lang="de-DE" dirty="0"/>
              <a:t> </a:t>
            </a:r>
            <a:r>
              <a:rPr lang="de-DE" dirty="0" err="1"/>
              <a:t>massa</a:t>
            </a:r>
            <a:r>
              <a:rPr lang="de-DE" dirty="0"/>
              <a:t> </a:t>
            </a:r>
            <a:r>
              <a:rPr lang="de-DE" dirty="0" err="1"/>
              <a:t>quis</a:t>
            </a:r>
            <a:r>
              <a:rPr lang="de-DE" dirty="0"/>
              <a:t> </a:t>
            </a:r>
            <a:r>
              <a:rPr lang="de-DE" dirty="0" err="1"/>
              <a:t>enim</a:t>
            </a:r>
            <a:r>
              <a:rPr lang="de-DE" dirty="0"/>
              <a:t>.</a:t>
            </a:r>
          </a:p>
          <a:p>
            <a:pPr lvl="0"/>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a:t>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a:t>
            </a:r>
          </a:p>
          <a:p>
            <a:pPr lvl="0"/>
            <a:r>
              <a:rPr lang="de-DE" dirty="0"/>
              <a:t>Integer </a:t>
            </a:r>
            <a:r>
              <a:rPr lang="de-DE" dirty="0" err="1"/>
              <a:t>tincidunt</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a:t>
            </a:r>
          </a:p>
        </p:txBody>
      </p:sp>
      <p:sp>
        <p:nvSpPr>
          <p:cNvPr id="17" name="Datumsplatzhalter 3">
            <a:extLst>
              <a:ext uri="{FF2B5EF4-FFF2-40B4-BE49-F238E27FC236}">
                <a16:creationId xmlns:a16="http://schemas.microsoft.com/office/drawing/2014/main" id="{0D438DB3-C79E-4FB1-D631-535FE2B94CB8}"/>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8302EB79-94CF-7A40-110F-2A32F9C87E6F}"/>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DC782CE0-532E-4966-AA53-3939613DD22B}"/>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33EFE4E1-0CD2-BF81-BF14-80B4D3ABAAB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7951D299-8A43-1166-4656-BECB6217AD62}"/>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538176138"/>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folie 2-spaltig ohne Subheadline/HWS Soziales">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C614B08-F791-58BB-7C5E-10EF866A6A47}"/>
              </a:ext>
            </a:extLst>
          </p:cNvPr>
          <p:cNvPicPr>
            <a:picLocks noChangeAspect="1"/>
          </p:cNvPicPr>
          <p:nvPr userDrawn="1"/>
        </p:nvPicPr>
        <p:blipFill>
          <a:blip r:embed="rId2">
            <a:extLst>
              <a:ext uri="{96DAC541-7B7A-43D3-8B79-37D633B846F1}">
                <asvg:svgBlip xmlns:asvg="http://schemas.microsoft.com/office/drawing/2016/SVG/main" r:embed="rId3"/>
              </a:ext>
            </a:extLst>
          </a:blip>
          <a:srcRect r="22669" b="25212"/>
          <a:stretch/>
        </p:blipFill>
        <p:spPr>
          <a:xfrm>
            <a:off x="6700837" y="1861129"/>
            <a:ext cx="5491163" cy="499687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pic>
        <p:nvPicPr>
          <p:cNvPr id="10" name="Grafik 9" descr="Ein Bild, das Schrift, Grafiken, Design, Logo enthält.&#10;&#10;Automatisch generierte Beschreibung">
            <a:extLst>
              <a:ext uri="{FF2B5EF4-FFF2-40B4-BE49-F238E27FC236}">
                <a16:creationId xmlns:a16="http://schemas.microsoft.com/office/drawing/2014/main" id="{8EB939C2-7894-910B-288D-4AE4F222EE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9" name="Textplatzhalter 8">
            <a:extLst>
              <a:ext uri="{FF2B5EF4-FFF2-40B4-BE49-F238E27FC236}">
                <a16:creationId xmlns:a16="http://schemas.microsoft.com/office/drawing/2014/main" id="{13858370-6ED8-EAF3-2C18-B8EC85884C28}"/>
              </a:ext>
            </a:extLst>
          </p:cNvPr>
          <p:cNvSpPr>
            <a:spLocks noGrp="1"/>
          </p:cNvSpPr>
          <p:nvPr>
            <p:ph type="body" sz="quarter" idx="14" hasCustomPrompt="1"/>
          </p:nvPr>
        </p:nvSpPr>
        <p:spPr>
          <a:xfrm>
            <a:off x="871200" y="2188800"/>
            <a:ext cx="4932000" cy="3600000"/>
          </a:xfrm>
        </p:spPr>
        <p:txBody>
          <a:bodyPr/>
          <a:lstStyle>
            <a:lvl1pPr>
              <a:defRPr>
                <a:solidFill>
                  <a:schemeClr val="tx1"/>
                </a:solidFill>
              </a:defRPr>
            </a:lvl1pPr>
            <a:lvl2pPr>
              <a:defRPr/>
            </a:lvl2pPr>
          </a:lstStyle>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a:t>
            </a:r>
          </a:p>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err="1"/>
              <a:t>Vivamus</a:t>
            </a:r>
            <a:r>
              <a:rPr lang="de-DE" dirty="0"/>
              <a:t> </a:t>
            </a:r>
            <a:r>
              <a:rPr lang="de-DE" dirty="0" err="1"/>
              <a:t>elementum</a:t>
            </a:r>
            <a:r>
              <a:rPr lang="de-DE" dirty="0"/>
              <a:t> </a:t>
            </a:r>
            <a:r>
              <a:rPr lang="de-DE" dirty="0" err="1"/>
              <a:t>semper</a:t>
            </a:r>
            <a:r>
              <a:rPr lang="de-DE" dirty="0"/>
              <a:t> nisi.</a:t>
            </a:r>
          </a:p>
          <a:p>
            <a:pPr lvl="0"/>
            <a:r>
              <a:rPr lang="de-DE" dirty="0"/>
              <a:t>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p:txBody>
      </p:sp>
      <p:sp>
        <p:nvSpPr>
          <p:cNvPr id="15" name="Textplatzhalter 14">
            <a:extLst>
              <a:ext uri="{FF2B5EF4-FFF2-40B4-BE49-F238E27FC236}">
                <a16:creationId xmlns:a16="http://schemas.microsoft.com/office/drawing/2014/main" id="{75955148-C16E-37E0-7DE1-172A94D052A1}"/>
              </a:ext>
            </a:extLst>
          </p:cNvPr>
          <p:cNvSpPr>
            <a:spLocks noGrp="1"/>
          </p:cNvSpPr>
          <p:nvPr>
            <p:ph type="body" sz="quarter" idx="15" hasCustomPrompt="1"/>
          </p:nvPr>
        </p:nvSpPr>
        <p:spPr>
          <a:xfrm>
            <a:off x="6392863" y="2188800"/>
            <a:ext cx="3862387" cy="3600000"/>
          </a:xfrm>
        </p:spPr>
        <p:txBody>
          <a:bodyPr/>
          <a:lstStyle/>
          <a:p>
            <a:pPr lvl="0"/>
            <a:r>
              <a:rPr lang="de-DE" dirty="0" err="1"/>
              <a:t>Donec</a:t>
            </a:r>
            <a:r>
              <a:rPr lang="de-DE" dirty="0"/>
              <a:t> quam </a:t>
            </a:r>
            <a:r>
              <a:rPr lang="de-DE" dirty="0" err="1"/>
              <a:t>felis</a:t>
            </a:r>
            <a:r>
              <a:rPr lang="de-DE" dirty="0"/>
              <a:t>, </a:t>
            </a:r>
            <a:r>
              <a:rPr lang="de-DE" dirty="0" err="1"/>
              <a:t>ultricies</a:t>
            </a:r>
            <a:r>
              <a:rPr lang="de-DE" dirty="0"/>
              <a:t> </a:t>
            </a:r>
            <a:r>
              <a:rPr lang="de-DE" dirty="0" err="1"/>
              <a:t>nec</a:t>
            </a:r>
            <a:r>
              <a:rPr lang="de-DE" dirty="0"/>
              <a:t>, </a:t>
            </a:r>
            <a:r>
              <a:rPr lang="de-DE" dirty="0" err="1"/>
              <a:t>pellente</a:t>
            </a:r>
            <a:r>
              <a:rPr lang="de-DE" dirty="0"/>
              <a:t> </a:t>
            </a:r>
            <a:r>
              <a:rPr lang="de-DE" dirty="0" err="1"/>
              <a:t>sque</a:t>
            </a:r>
            <a:r>
              <a:rPr lang="de-DE" dirty="0"/>
              <a:t> </a:t>
            </a:r>
            <a:r>
              <a:rPr lang="de-DE" dirty="0" err="1"/>
              <a:t>eu</a:t>
            </a:r>
            <a:r>
              <a:rPr lang="de-DE" dirty="0"/>
              <a:t>, </a:t>
            </a:r>
            <a:r>
              <a:rPr lang="de-DE" dirty="0" err="1"/>
              <a:t>pretium</a:t>
            </a:r>
            <a:r>
              <a:rPr lang="de-DE" dirty="0"/>
              <a:t> </a:t>
            </a:r>
            <a:r>
              <a:rPr lang="de-DE" dirty="0" err="1"/>
              <a:t>quis</a:t>
            </a:r>
            <a:r>
              <a:rPr lang="de-DE" dirty="0"/>
              <a:t>, </a:t>
            </a:r>
            <a:r>
              <a:rPr lang="de-DE" dirty="0" err="1"/>
              <a:t>sem</a:t>
            </a:r>
            <a:r>
              <a:rPr lang="de-DE" dirty="0"/>
              <a:t>. Nulla </a:t>
            </a:r>
            <a:r>
              <a:rPr lang="de-DE" dirty="0" err="1"/>
              <a:t>conse</a:t>
            </a:r>
            <a:r>
              <a:rPr lang="de-DE" dirty="0"/>
              <a:t> </a:t>
            </a:r>
            <a:r>
              <a:rPr lang="de-DE" dirty="0" err="1"/>
              <a:t>quat</a:t>
            </a:r>
            <a:r>
              <a:rPr lang="de-DE" dirty="0"/>
              <a:t> </a:t>
            </a:r>
            <a:r>
              <a:rPr lang="de-DE" dirty="0" err="1"/>
              <a:t>massa</a:t>
            </a:r>
            <a:r>
              <a:rPr lang="de-DE" dirty="0"/>
              <a:t> </a:t>
            </a:r>
            <a:r>
              <a:rPr lang="de-DE" dirty="0" err="1"/>
              <a:t>quis</a:t>
            </a:r>
            <a:r>
              <a:rPr lang="de-DE" dirty="0"/>
              <a:t> </a:t>
            </a:r>
            <a:r>
              <a:rPr lang="de-DE" dirty="0" err="1"/>
              <a:t>enim</a:t>
            </a:r>
            <a:r>
              <a:rPr lang="de-DE" dirty="0"/>
              <a:t>.</a:t>
            </a:r>
          </a:p>
          <a:p>
            <a:pPr lvl="0"/>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a:t>
            </a:r>
          </a:p>
          <a:p>
            <a:pPr lvl="0"/>
            <a:r>
              <a:rPr lang="de-DE" dirty="0"/>
              <a:t>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a:t>
            </a:r>
          </a:p>
          <a:p>
            <a:pPr lvl="0"/>
            <a:r>
              <a:rPr lang="de-DE" dirty="0"/>
              <a:t>Integer </a:t>
            </a:r>
            <a:r>
              <a:rPr lang="de-DE" dirty="0" err="1"/>
              <a:t>tincidunt</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 a, </a:t>
            </a:r>
            <a:r>
              <a:rPr lang="de-DE" dirty="0" err="1"/>
              <a:t>tellus</a:t>
            </a:r>
            <a:r>
              <a:rPr lang="de-DE" dirty="0"/>
              <a:t>.</a:t>
            </a:r>
          </a:p>
        </p:txBody>
      </p:sp>
      <p:sp>
        <p:nvSpPr>
          <p:cNvPr id="16" name="Datumsplatzhalter 3">
            <a:extLst>
              <a:ext uri="{FF2B5EF4-FFF2-40B4-BE49-F238E27FC236}">
                <a16:creationId xmlns:a16="http://schemas.microsoft.com/office/drawing/2014/main" id="{B94BB657-E793-3917-FD41-A34F7CA5D334}"/>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7" name="Fußzeilenplatzhalter 4">
            <a:extLst>
              <a:ext uri="{FF2B5EF4-FFF2-40B4-BE49-F238E27FC236}">
                <a16:creationId xmlns:a16="http://schemas.microsoft.com/office/drawing/2014/main" id="{3759B8EB-EF0A-1EA4-8DE5-3B1ABEB6D44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8" name="Foliennummernplatzhalter 5">
            <a:extLst>
              <a:ext uri="{FF2B5EF4-FFF2-40B4-BE49-F238E27FC236}">
                <a16:creationId xmlns:a16="http://schemas.microsoft.com/office/drawing/2014/main" id="{33745A62-3CBA-2D8C-1F6C-76DEA481EC9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19" name="Textfeld 18">
            <a:extLst>
              <a:ext uri="{FF2B5EF4-FFF2-40B4-BE49-F238E27FC236}">
                <a16:creationId xmlns:a16="http://schemas.microsoft.com/office/drawing/2014/main" id="{A017009C-28E7-519E-ECA6-81116AE4B87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0" name="Textfeld 19">
            <a:extLst>
              <a:ext uri="{FF2B5EF4-FFF2-40B4-BE49-F238E27FC236}">
                <a16:creationId xmlns:a16="http://schemas.microsoft.com/office/drawing/2014/main" id="{2116F6DB-D0F1-0B1C-01F2-F4B71E698FC0}"/>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4921707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apitelfolie + Freisteller auf Icon/HWS neutral">
    <p:bg>
      <p:bgRef idx="1001">
        <a:schemeClr val="bg2"/>
      </p:bgRef>
    </p:bg>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80FAFDE5-EF31-BC66-3761-4A90A2504F77}"/>
              </a:ext>
            </a:extLst>
          </p:cNvPr>
          <p:cNvPicPr>
            <a:picLocks noChangeAspect="1"/>
          </p:cNvPicPr>
          <p:nvPr userDrawn="1"/>
        </p:nvPicPr>
        <p:blipFill>
          <a:blip r:embed="rId2">
            <a:extLst>
              <a:ext uri="{96DAC541-7B7A-43D3-8B79-37D633B846F1}">
                <asvg:svgBlip xmlns:asvg="http://schemas.microsoft.com/office/drawing/2016/SVG/main" r:embed="rId3"/>
              </a:ext>
            </a:extLst>
          </a:blip>
          <a:srcRect r="14518" b="23608"/>
          <a:stretch/>
        </p:blipFill>
        <p:spPr>
          <a:xfrm>
            <a:off x="6878957" y="1825508"/>
            <a:ext cx="5313043" cy="5032492"/>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10093980" cy="1354217"/>
          </a:xfrm>
        </p:spPr>
        <p:txBody>
          <a:bodyPr wrap="square" anchor="t">
            <a:spAutoFit/>
          </a:bodyPr>
          <a:lstStyle>
            <a:lvl1pPr>
              <a:defRPr sz="4400"/>
            </a:lvl1pPr>
          </a:lstStyle>
          <a:p>
            <a:r>
              <a:rPr lang="fr-FR" dirty="0"/>
              <a:t>Cum </a:t>
            </a:r>
            <a:r>
              <a:rPr lang="fr-FR" dirty="0" err="1"/>
              <a:t>sociis</a:t>
            </a:r>
            <a:r>
              <a:rPr lang="fr-FR" dirty="0"/>
              <a:t> </a:t>
            </a:r>
            <a:r>
              <a:rPr lang="fr-FR" dirty="0" err="1"/>
              <a:t>natoque</a:t>
            </a:r>
            <a:r>
              <a:rPr lang="fr-FR" dirty="0"/>
              <a:t> </a:t>
            </a:r>
            <a:r>
              <a:rPr lang="fr-FR" dirty="0" err="1"/>
              <a:t>penatibus</a:t>
            </a:r>
            <a:r>
              <a:rPr lang="fr-FR" dirty="0"/>
              <a:t> </a:t>
            </a:r>
            <a:br>
              <a:rPr lang="fr-FR" dirty="0"/>
            </a:br>
            <a:r>
              <a:rPr lang="fr-FR" dirty="0"/>
              <a:t>et </a:t>
            </a:r>
            <a:r>
              <a:rPr lang="fr-FR" dirty="0" err="1"/>
              <a:t>magnis</a:t>
            </a:r>
            <a:r>
              <a:rPr lang="fr-FR" dirty="0"/>
              <a:t> dis </a:t>
            </a:r>
            <a:r>
              <a:rPr lang="fr-FR" dirty="0" err="1"/>
              <a:t>parturient</a:t>
            </a:r>
            <a:r>
              <a:rPr lang="fr-FR" dirty="0"/>
              <a:t> montes.</a:t>
            </a:r>
            <a:endParaRPr lang="de-DE" dirty="0"/>
          </a:p>
        </p:txBody>
      </p:sp>
      <p:sp>
        <p:nvSpPr>
          <p:cNvPr id="3" name="Datumsplatzhalter 3">
            <a:extLst>
              <a:ext uri="{FF2B5EF4-FFF2-40B4-BE49-F238E27FC236}">
                <a16:creationId xmlns:a16="http://schemas.microsoft.com/office/drawing/2014/main" id="{43087961-7C46-20B1-E4DE-639553329379}"/>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5" name="Fußzeilenplatzhalter 4">
            <a:extLst>
              <a:ext uri="{FF2B5EF4-FFF2-40B4-BE49-F238E27FC236}">
                <a16:creationId xmlns:a16="http://schemas.microsoft.com/office/drawing/2014/main" id="{F1B943A7-0B6E-BEBE-3A90-0EA1C5EAA272}"/>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8" name="Foliennummernplatzhalter 5">
            <a:extLst>
              <a:ext uri="{FF2B5EF4-FFF2-40B4-BE49-F238E27FC236}">
                <a16:creationId xmlns:a16="http://schemas.microsoft.com/office/drawing/2014/main" id="{5BBA6222-FFD2-F8D6-AD00-D0BBCD7BF3E5}"/>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pic>
        <p:nvPicPr>
          <p:cNvPr id="15" name="Grafik 14" descr="Ein Bild, das Schrift, Grafiken, Symbol, Logo enthält.&#10;&#10;Automatisch generierte Beschreibung">
            <a:extLst>
              <a:ext uri="{FF2B5EF4-FFF2-40B4-BE49-F238E27FC236}">
                <a16:creationId xmlns:a16="http://schemas.microsoft.com/office/drawing/2014/main" id="{F137E2FD-E112-19F6-FC50-C3908D52FD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pic>
        <p:nvPicPr>
          <p:cNvPr id="7" name="Grafik 6" descr="Ein Bild, das Kleidung, Person, Menschliches Gesicht, Junge enthält.&#10;&#10;Automatisch generierte Beschreibung">
            <a:extLst>
              <a:ext uri="{FF2B5EF4-FFF2-40B4-BE49-F238E27FC236}">
                <a16:creationId xmlns:a16="http://schemas.microsoft.com/office/drawing/2014/main" id="{ABAFE2D3-4265-F3A8-CC95-260994111971}"/>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6066287" y="1704975"/>
            <a:ext cx="4064000" cy="5153025"/>
          </a:xfrm>
          <a:prstGeom prst="rect">
            <a:avLst/>
          </a:prstGeom>
        </p:spPr>
      </p:pic>
      <p:sp>
        <p:nvSpPr>
          <p:cNvPr id="4" name="Textfeld 3">
            <a:extLst>
              <a:ext uri="{FF2B5EF4-FFF2-40B4-BE49-F238E27FC236}">
                <a16:creationId xmlns:a16="http://schemas.microsoft.com/office/drawing/2014/main" id="{55149510-22F7-3D2A-4BA2-E0A1F5CE4536}"/>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6" name="Textfeld 5">
            <a:extLst>
              <a:ext uri="{FF2B5EF4-FFF2-40B4-BE49-F238E27FC236}">
                <a16:creationId xmlns:a16="http://schemas.microsoft.com/office/drawing/2014/main" id="{A98588B5-3F64-98B9-3473-D34B6D297F71}"/>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3676458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folie (Agenda)/HWS neutral">
    <p:spTree>
      <p:nvGrpSpPr>
        <p:cNvPr id="1" name=""/>
        <p:cNvGrpSpPr/>
        <p:nvPr/>
      </p:nvGrpSpPr>
      <p:grpSpPr>
        <a:xfrm>
          <a:off x="0" y="0"/>
          <a:ext cx="0" cy="0"/>
          <a:chOff x="0" y="0"/>
          <a:chExt cx="0" cy="0"/>
        </a:xfrm>
      </p:grpSpPr>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2">
            <a:extLst>
              <a:ext uri="{96DAC541-7B7A-43D3-8B79-37D633B846F1}">
                <asvg:svgBlip xmlns:asvg="http://schemas.microsoft.com/office/drawing/2016/SVG/main" r:embed="rId3"/>
              </a:ext>
            </a:extLst>
          </a:blip>
          <a:srcRect r="17740" b="9318"/>
          <a:stretch/>
        </p:blipFill>
        <p:spPr>
          <a:xfrm>
            <a:off x="7274642" y="1112409"/>
            <a:ext cx="4917358" cy="574559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9384798" cy="677108"/>
          </a:xfrm>
        </p:spPr>
        <p:txBody>
          <a:bodyPr>
            <a:spAutoFit/>
          </a:bodyPr>
          <a:lstStyle>
            <a:lvl1pPr>
              <a:lnSpc>
                <a:spcPct val="100000"/>
              </a:lnSpc>
              <a:defRPr sz="4400"/>
            </a:lvl1pPr>
          </a:lstStyle>
          <a:p>
            <a:r>
              <a:rPr lang="nb-NO" dirty="0"/>
              <a:t>Ut wisi enim 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p:nvPr>
        </p:nvSpPr>
        <p:spPr>
          <a:xfrm>
            <a:off x="871200" y="2188800"/>
            <a:ext cx="9384798" cy="3600000"/>
          </a:xfrm>
        </p:spPr>
        <p:txBody>
          <a:bodyPr/>
          <a:lstStyle>
            <a:lvl1pPr>
              <a:spcAft>
                <a:spcPts val="1200"/>
              </a:spcAft>
              <a:tabLst>
                <a:tab pos="1062000" algn="l"/>
              </a:tabLst>
              <a:defRPr sz="2000"/>
            </a:lvl1pPr>
            <a:lvl2pPr>
              <a:spcAft>
                <a:spcPts val="1200"/>
              </a:spcAft>
              <a:defRPr sz="2000"/>
            </a:lvl2pPr>
            <a:lvl3pPr>
              <a:spcAft>
                <a:spcPts val="1200"/>
              </a:spcAft>
              <a:defRPr sz="2000"/>
            </a:lvl3pPr>
            <a:lvl4pPr>
              <a:spcAft>
                <a:spcPts val="1200"/>
              </a:spcAft>
              <a:defRPr sz="2000"/>
            </a:lvl4pPr>
            <a:lvl5pPr>
              <a:spcAft>
                <a:spcPts val="1200"/>
              </a:spcAft>
              <a:defRPr sz="2000"/>
            </a:lvl5pPr>
          </a:lstStyle>
          <a:p>
            <a:pPr lvl="0"/>
            <a:r>
              <a:rPr lang="de-DE" dirty="0"/>
              <a:t>Mastertextformat bearbeiten</a:t>
            </a:r>
          </a:p>
        </p:txBody>
      </p:sp>
      <p:pic>
        <p:nvPicPr>
          <p:cNvPr id="59" name="Grafik 58" descr="Ein Bild, das Schrift, Grafiken, Design, Logo enthält.&#10;&#10;Automatisch generierte Beschreibung">
            <a:extLst>
              <a:ext uri="{FF2B5EF4-FFF2-40B4-BE49-F238E27FC236}">
                <a16:creationId xmlns:a16="http://schemas.microsoft.com/office/drawing/2014/main" id="{13E765A6-1B8B-8472-1237-C6C6CDD072B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7147" y="5446800"/>
            <a:ext cx="748851" cy="799200"/>
          </a:xfrm>
          <a:prstGeom prst="rect">
            <a:avLst/>
          </a:prstGeom>
        </p:spPr>
      </p:pic>
      <p:sp>
        <p:nvSpPr>
          <p:cNvPr id="7" name="Datumsplatzhalter 3">
            <a:extLst>
              <a:ext uri="{FF2B5EF4-FFF2-40B4-BE49-F238E27FC236}">
                <a16:creationId xmlns:a16="http://schemas.microsoft.com/office/drawing/2014/main" id="{6E602116-A8EB-9C19-38A9-0D8ACF21342B}"/>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8" name="Fußzeilenplatzhalter 4">
            <a:extLst>
              <a:ext uri="{FF2B5EF4-FFF2-40B4-BE49-F238E27FC236}">
                <a16:creationId xmlns:a16="http://schemas.microsoft.com/office/drawing/2014/main" id="{F2E48B2E-8CEC-8501-958B-A6EDD3B0BD99}"/>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9" name="Foliennummernplatzhalter 5">
            <a:extLst>
              <a:ext uri="{FF2B5EF4-FFF2-40B4-BE49-F238E27FC236}">
                <a16:creationId xmlns:a16="http://schemas.microsoft.com/office/drawing/2014/main" id="{5D62C1F9-BD5F-A537-6404-D0D8D855FAB5}"/>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12" name="Textfeld 11">
            <a:extLst>
              <a:ext uri="{FF2B5EF4-FFF2-40B4-BE49-F238E27FC236}">
                <a16:creationId xmlns:a16="http://schemas.microsoft.com/office/drawing/2014/main" id="{1451F317-3655-B3E7-457E-2CFB7D82B853}"/>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13" name="Textfeld 12">
            <a:extLst>
              <a:ext uri="{FF2B5EF4-FFF2-40B4-BE49-F238E27FC236}">
                <a16:creationId xmlns:a16="http://schemas.microsoft.com/office/drawing/2014/main" id="{EA7898E0-83A5-6450-5B30-FCC3D31A7009}"/>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7802483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folie + Bild in Icon auf HWS-blau/HWS neutral">
    <p:bg>
      <p:bgRef idx="1001">
        <a:schemeClr val="bg2"/>
      </p:bgRef>
    </p:bg>
    <p:spTree>
      <p:nvGrpSpPr>
        <p:cNvPr id="1" name=""/>
        <p:cNvGrpSpPr/>
        <p:nvPr/>
      </p:nvGrpSpPr>
      <p:grpSpPr>
        <a:xfrm>
          <a:off x="0" y="0"/>
          <a:ext cx="0" cy="0"/>
          <a:chOff x="0" y="0"/>
          <a:chExt cx="0" cy="0"/>
        </a:xfrm>
      </p:grpSpPr>
      <p:pic>
        <p:nvPicPr>
          <p:cNvPr id="16" name="Grafik 15" descr="Ein Bild, das draußen, Gebäude, Himmel, Fenster enthält.&#10;&#10;Automatisch generierte Beschreibung">
            <a:extLst>
              <a:ext uri="{FF2B5EF4-FFF2-40B4-BE49-F238E27FC236}">
                <a16:creationId xmlns:a16="http://schemas.microsoft.com/office/drawing/2014/main" id="{223B6341-E1F6-9927-1131-05B1E4367B83}"/>
              </a:ext>
            </a:extLst>
          </p:cNvPr>
          <p:cNvPicPr>
            <a:picLocks noChangeAspect="1"/>
          </p:cNvPicPr>
          <p:nvPr userDrawn="1"/>
        </p:nvPicPr>
        <p:blipFill>
          <a:blip r:embed="rId2">
            <a:extLst>
              <a:ext uri="{28A0092B-C50C-407E-A947-70E740481C1C}">
                <a14:useLocalDpi xmlns:a14="http://schemas.microsoft.com/office/drawing/2010/main" val="0"/>
              </a:ext>
            </a:extLst>
          </a:blip>
          <a:srcRect t="13496" r="60401" b="9142"/>
          <a:stretch/>
        </p:blipFill>
        <p:spPr>
          <a:xfrm>
            <a:off x="6927058" y="-1"/>
            <a:ext cx="5264942" cy="6858001"/>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1354217"/>
          </a:xfrm>
        </p:spPr>
        <p:txBody>
          <a:bodyPr anchor="t">
            <a:spAutoFit/>
          </a:bodyPr>
          <a:lstStyle>
            <a:lvl1pPr>
              <a:defRPr sz="4400"/>
            </a:lvl1pPr>
          </a:lstStyle>
          <a:p>
            <a:r>
              <a:rPr lang="nb-NO" dirty="0"/>
              <a:t>Ut wisi enim </a:t>
            </a:r>
            <a:br>
              <a:rPr lang="nb-NO" dirty="0"/>
            </a:br>
            <a:r>
              <a:rPr lang="nb-NO" dirty="0"/>
              <a:t>ad minim.</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199" y="3604895"/>
            <a:ext cx="4932000" cy="2059923"/>
          </a:xfrm>
        </p:spPr>
        <p:txBody>
          <a:bodyPr>
            <a:noAutofit/>
          </a:bodyPr>
          <a:lstStyle>
            <a:lvl1pPr>
              <a:lnSpc>
                <a:spcPts val="2500"/>
              </a:lnSpc>
              <a:defRPr sz="1600"/>
            </a:lvl1pPr>
            <a:lvl2pPr>
              <a:lnSpc>
                <a:spcPts val="2500"/>
              </a:lnSpc>
              <a:defRPr/>
            </a:lvl2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10" name="Freihandform: Form 9">
            <a:extLst>
              <a:ext uri="{FF2B5EF4-FFF2-40B4-BE49-F238E27FC236}">
                <a16:creationId xmlns:a16="http://schemas.microsoft.com/office/drawing/2014/main" id="{D33A62E0-C67D-3B8F-8D9C-4519344471BB}"/>
              </a:ext>
            </a:extLst>
          </p:cNvPr>
          <p:cNvSpPr/>
          <p:nvPr userDrawn="1"/>
        </p:nvSpPr>
        <p:spPr>
          <a:xfrm>
            <a:off x="6819900" y="0"/>
            <a:ext cx="2657487" cy="2394857"/>
          </a:xfrm>
          <a:custGeom>
            <a:avLst/>
            <a:gdLst>
              <a:gd name="connsiteX0" fmla="*/ 0 w 2496458"/>
              <a:gd name="connsiteY0" fmla="*/ 2336800 h 2394857"/>
              <a:gd name="connsiteX1" fmla="*/ 2496458 w 2496458"/>
              <a:gd name="connsiteY1" fmla="*/ 0 h 2394857"/>
              <a:gd name="connsiteX2" fmla="*/ 14515 w 2496458"/>
              <a:gd name="connsiteY2" fmla="*/ 0 h 2394857"/>
              <a:gd name="connsiteX3" fmla="*/ 14515 w 2496458"/>
              <a:gd name="connsiteY3" fmla="*/ 2394857 h 2394857"/>
            </a:gdLst>
            <a:ahLst/>
            <a:cxnLst>
              <a:cxn ang="0">
                <a:pos x="connsiteX0" y="connsiteY0"/>
              </a:cxn>
              <a:cxn ang="0">
                <a:pos x="connsiteX1" y="connsiteY1"/>
              </a:cxn>
              <a:cxn ang="0">
                <a:pos x="connsiteX2" y="connsiteY2"/>
              </a:cxn>
              <a:cxn ang="0">
                <a:pos x="connsiteX3" y="connsiteY3"/>
              </a:cxn>
            </a:cxnLst>
            <a:rect l="l" t="t" r="r" b="b"/>
            <a:pathLst>
              <a:path w="2496458" h="2394857">
                <a:moveTo>
                  <a:pt x="0" y="2336800"/>
                </a:moveTo>
                <a:lnTo>
                  <a:pt x="2496458" y="0"/>
                </a:lnTo>
                <a:lnTo>
                  <a:pt x="14515" y="0"/>
                </a:lnTo>
                <a:lnTo>
                  <a:pt x="14515" y="2394857"/>
                </a:lnTo>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a:extLst>
              <a:ext uri="{FF2B5EF4-FFF2-40B4-BE49-F238E27FC236}">
                <a16:creationId xmlns:a16="http://schemas.microsoft.com/office/drawing/2014/main" id="{CDA92579-F6A4-3176-2F3E-772B970A1A57}"/>
              </a:ext>
            </a:extLst>
          </p:cNvPr>
          <p:cNvPicPr>
            <a:picLocks noChangeAspect="1"/>
          </p:cNvPicPr>
          <p:nvPr userDrawn="1"/>
        </p:nvPicPr>
        <p:blipFill>
          <a:blip r:embed="rId3">
            <a:extLst>
              <a:ext uri="{96DAC541-7B7A-43D3-8B79-37D633B846F1}">
                <asvg:svgBlip xmlns:asvg="http://schemas.microsoft.com/office/drawing/2016/SVG/main" r:embed="rId4"/>
              </a:ext>
            </a:extLst>
          </a:blip>
          <a:srcRect l="2" t="9817" r="41236" b="24608"/>
          <a:stretch/>
        </p:blipFill>
        <p:spPr>
          <a:xfrm>
            <a:off x="6393750" y="-2"/>
            <a:ext cx="5798250" cy="6858002"/>
          </a:xfrm>
          <a:prstGeom prst="rect">
            <a:avLst/>
          </a:prstGeom>
        </p:spPr>
      </p:pic>
      <p:sp>
        <p:nvSpPr>
          <p:cNvPr id="5" name="Textplatzhalter 4">
            <a:extLst>
              <a:ext uri="{FF2B5EF4-FFF2-40B4-BE49-F238E27FC236}">
                <a16:creationId xmlns:a16="http://schemas.microsoft.com/office/drawing/2014/main" id="{96F332DB-ED27-BCC6-CC99-936CBAACDF3C}"/>
              </a:ext>
            </a:extLst>
          </p:cNvPr>
          <p:cNvSpPr>
            <a:spLocks noGrp="1"/>
          </p:cNvSpPr>
          <p:nvPr>
            <p:ph type="body" sz="quarter" idx="14" hasCustomPrompt="1"/>
          </p:nvPr>
        </p:nvSpPr>
        <p:spPr>
          <a:xfrm>
            <a:off x="871538" y="2700000"/>
            <a:ext cx="4932000" cy="756000"/>
          </a:xfrm>
        </p:spPr>
        <p:txBody>
          <a:bodyPr>
            <a:noAutofit/>
          </a:bodyPr>
          <a:lstStyle>
            <a:lvl1pPr>
              <a:lnSpc>
                <a:spcPct val="100000"/>
              </a:lnSpc>
              <a:defRPr sz="2200" cap="all" baseline="0"/>
            </a:lvl1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sp>
        <p:nvSpPr>
          <p:cNvPr id="18" name="Datumsplatzhalter 3">
            <a:extLst>
              <a:ext uri="{FF2B5EF4-FFF2-40B4-BE49-F238E27FC236}">
                <a16:creationId xmlns:a16="http://schemas.microsoft.com/office/drawing/2014/main" id="{2CCE261A-2D60-DFBB-F07F-A7B7CDC4205D}"/>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76E1E627-42D4-899A-3F6E-894DC5B472A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AD5758D9-7E78-C976-17FB-1D8B8EB85C3A}"/>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D2A61313-E1B5-B8B8-B45A-D4AA71922D6F}"/>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8FA0AA8B-ADB0-FA62-9248-7D802341ECB6}"/>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20966373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folie + Bild in Icon/HWS neutral">
    <p:bg>
      <p:bgRef idx="1001">
        <a:schemeClr val="bg1"/>
      </p:bgRef>
    </p:bg>
    <p:spTree>
      <p:nvGrpSpPr>
        <p:cNvPr id="1" name=""/>
        <p:cNvGrpSpPr/>
        <p:nvPr/>
      </p:nvGrpSpPr>
      <p:grpSpPr>
        <a:xfrm>
          <a:off x="0" y="0"/>
          <a:ext cx="0" cy="0"/>
          <a:chOff x="0" y="0"/>
          <a:chExt cx="0" cy="0"/>
        </a:xfrm>
      </p:grpSpPr>
      <p:pic>
        <p:nvPicPr>
          <p:cNvPr id="16" name="Grafik 15" descr="Ein Bild, das draußen, Gebäude, Himmel, Fenster enthält.&#10;&#10;Automatisch generierte Beschreibung">
            <a:extLst>
              <a:ext uri="{FF2B5EF4-FFF2-40B4-BE49-F238E27FC236}">
                <a16:creationId xmlns:a16="http://schemas.microsoft.com/office/drawing/2014/main" id="{223B6341-E1F6-9927-1131-05B1E4367B83}"/>
              </a:ext>
            </a:extLst>
          </p:cNvPr>
          <p:cNvPicPr>
            <a:picLocks noChangeAspect="1"/>
          </p:cNvPicPr>
          <p:nvPr userDrawn="1"/>
        </p:nvPicPr>
        <p:blipFill>
          <a:blip r:embed="rId2">
            <a:extLst>
              <a:ext uri="{28A0092B-C50C-407E-A947-70E740481C1C}">
                <a14:useLocalDpi xmlns:a14="http://schemas.microsoft.com/office/drawing/2010/main" val="0"/>
              </a:ext>
            </a:extLst>
          </a:blip>
          <a:srcRect t="13496" r="60401" b="9142"/>
          <a:stretch/>
        </p:blipFill>
        <p:spPr>
          <a:xfrm>
            <a:off x="6927058" y="-1"/>
            <a:ext cx="5264942" cy="6858001"/>
          </a:xfrm>
          <a:prstGeom prst="rect">
            <a:avLst/>
          </a:prstGeom>
        </p:spPr>
      </p:pic>
      <p:sp>
        <p:nvSpPr>
          <p:cNvPr id="2" name="Titel 1">
            <a:extLst>
              <a:ext uri="{FF2B5EF4-FFF2-40B4-BE49-F238E27FC236}">
                <a16:creationId xmlns:a16="http://schemas.microsoft.com/office/drawing/2014/main" id="{D9425C72-2774-F435-AD9D-6C3B37B4C687}"/>
              </a:ext>
            </a:extLst>
          </p:cNvPr>
          <p:cNvSpPr>
            <a:spLocks noGrp="1"/>
          </p:cNvSpPr>
          <p:nvPr>
            <p:ph type="title" hasCustomPrompt="1"/>
          </p:nvPr>
        </p:nvSpPr>
        <p:spPr>
          <a:xfrm>
            <a:off x="871200" y="1159200"/>
            <a:ext cx="4932000" cy="1354217"/>
          </a:xfrm>
        </p:spPr>
        <p:txBody>
          <a:bodyPr anchor="t">
            <a:spAutoFit/>
          </a:bodyPr>
          <a:lstStyle>
            <a:lvl1pPr>
              <a:defRPr sz="4400"/>
            </a:lvl1pPr>
          </a:lstStyle>
          <a:p>
            <a:r>
              <a:rPr lang="nb-NO" dirty="0"/>
              <a:t>Ut wisi enim </a:t>
            </a:r>
            <a:br>
              <a:rPr lang="nb-NO" dirty="0"/>
            </a:br>
            <a:r>
              <a:rPr lang="nb-NO" dirty="0"/>
              <a:t>ad minim.</a:t>
            </a:r>
            <a:endParaRPr lang="de-DE" dirty="0"/>
          </a:p>
        </p:txBody>
      </p:sp>
      <p:sp>
        <p:nvSpPr>
          <p:cNvPr id="7" name="Textplatzhalter 6">
            <a:extLst>
              <a:ext uri="{FF2B5EF4-FFF2-40B4-BE49-F238E27FC236}">
                <a16:creationId xmlns:a16="http://schemas.microsoft.com/office/drawing/2014/main" id="{66E6209B-8957-DC7A-3C52-FDB2303FC4C2}"/>
              </a:ext>
            </a:extLst>
          </p:cNvPr>
          <p:cNvSpPr>
            <a:spLocks noGrp="1"/>
          </p:cNvSpPr>
          <p:nvPr>
            <p:ph type="body" sz="quarter" idx="13" hasCustomPrompt="1"/>
          </p:nvPr>
        </p:nvSpPr>
        <p:spPr>
          <a:xfrm>
            <a:off x="871199" y="3600000"/>
            <a:ext cx="4932000" cy="2059923"/>
          </a:xfrm>
        </p:spPr>
        <p:txBody>
          <a:bodyPr>
            <a:noAutofit/>
          </a:bodyPr>
          <a:lstStyle>
            <a:lvl1pPr>
              <a:lnSpc>
                <a:spcPts val="2500"/>
              </a:lnSpc>
              <a:defRPr sz="1600"/>
            </a:lvl1pPr>
            <a:lvl2pPr>
              <a:lnSpc>
                <a:spcPts val="2500"/>
              </a:lnSpc>
              <a:defRPr/>
            </a:lvl2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10" name="Freihandform: Form 9">
            <a:extLst>
              <a:ext uri="{FF2B5EF4-FFF2-40B4-BE49-F238E27FC236}">
                <a16:creationId xmlns:a16="http://schemas.microsoft.com/office/drawing/2014/main" id="{D33A62E0-C67D-3B8F-8D9C-4519344471BB}"/>
              </a:ext>
            </a:extLst>
          </p:cNvPr>
          <p:cNvSpPr/>
          <p:nvPr userDrawn="1"/>
        </p:nvSpPr>
        <p:spPr>
          <a:xfrm>
            <a:off x="6819900" y="0"/>
            <a:ext cx="2657487" cy="2394857"/>
          </a:xfrm>
          <a:custGeom>
            <a:avLst/>
            <a:gdLst>
              <a:gd name="connsiteX0" fmla="*/ 0 w 2496458"/>
              <a:gd name="connsiteY0" fmla="*/ 2336800 h 2394857"/>
              <a:gd name="connsiteX1" fmla="*/ 2496458 w 2496458"/>
              <a:gd name="connsiteY1" fmla="*/ 0 h 2394857"/>
              <a:gd name="connsiteX2" fmla="*/ 14515 w 2496458"/>
              <a:gd name="connsiteY2" fmla="*/ 0 h 2394857"/>
              <a:gd name="connsiteX3" fmla="*/ 14515 w 2496458"/>
              <a:gd name="connsiteY3" fmla="*/ 2394857 h 2394857"/>
            </a:gdLst>
            <a:ahLst/>
            <a:cxnLst>
              <a:cxn ang="0">
                <a:pos x="connsiteX0" y="connsiteY0"/>
              </a:cxn>
              <a:cxn ang="0">
                <a:pos x="connsiteX1" y="connsiteY1"/>
              </a:cxn>
              <a:cxn ang="0">
                <a:pos x="connsiteX2" y="connsiteY2"/>
              </a:cxn>
              <a:cxn ang="0">
                <a:pos x="connsiteX3" y="connsiteY3"/>
              </a:cxn>
            </a:cxnLst>
            <a:rect l="l" t="t" r="r" b="b"/>
            <a:pathLst>
              <a:path w="2496458" h="2394857">
                <a:moveTo>
                  <a:pt x="0" y="2336800"/>
                </a:moveTo>
                <a:lnTo>
                  <a:pt x="2496458" y="0"/>
                </a:lnTo>
                <a:lnTo>
                  <a:pt x="14515" y="0"/>
                </a:lnTo>
                <a:lnTo>
                  <a:pt x="14515" y="2394857"/>
                </a:lnTo>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a:extLst>
              <a:ext uri="{FF2B5EF4-FFF2-40B4-BE49-F238E27FC236}">
                <a16:creationId xmlns:a16="http://schemas.microsoft.com/office/drawing/2014/main" id="{CDA92579-F6A4-3176-2F3E-772B970A1A57}"/>
              </a:ext>
            </a:extLst>
          </p:cNvPr>
          <p:cNvPicPr>
            <a:picLocks noChangeAspect="1"/>
          </p:cNvPicPr>
          <p:nvPr userDrawn="1"/>
        </p:nvPicPr>
        <p:blipFill>
          <a:blip r:embed="rId3">
            <a:extLst>
              <a:ext uri="{96DAC541-7B7A-43D3-8B79-37D633B846F1}">
                <asvg:svgBlip xmlns:asvg="http://schemas.microsoft.com/office/drawing/2016/SVG/main" r:embed="rId4"/>
              </a:ext>
            </a:extLst>
          </a:blip>
          <a:srcRect l="2" t="9817" r="41236" b="24608"/>
          <a:stretch/>
        </p:blipFill>
        <p:spPr>
          <a:xfrm>
            <a:off x="6393750" y="-2"/>
            <a:ext cx="5798250" cy="6858002"/>
          </a:xfrm>
          <a:prstGeom prst="rect">
            <a:avLst/>
          </a:prstGeom>
        </p:spPr>
      </p:pic>
      <p:sp>
        <p:nvSpPr>
          <p:cNvPr id="5" name="Textplatzhalter 4">
            <a:extLst>
              <a:ext uri="{FF2B5EF4-FFF2-40B4-BE49-F238E27FC236}">
                <a16:creationId xmlns:a16="http://schemas.microsoft.com/office/drawing/2014/main" id="{96F332DB-ED27-BCC6-CC99-936CBAACDF3C}"/>
              </a:ext>
            </a:extLst>
          </p:cNvPr>
          <p:cNvSpPr>
            <a:spLocks noGrp="1"/>
          </p:cNvSpPr>
          <p:nvPr>
            <p:ph type="body" sz="quarter" idx="14" hasCustomPrompt="1"/>
          </p:nvPr>
        </p:nvSpPr>
        <p:spPr>
          <a:xfrm>
            <a:off x="871538" y="2700000"/>
            <a:ext cx="4932000" cy="756000"/>
          </a:xfrm>
        </p:spPr>
        <p:txBody>
          <a:bodyPr>
            <a:noAutofit/>
          </a:bodyPr>
          <a:lstStyle>
            <a:lvl1pPr>
              <a:lnSpc>
                <a:spcPct val="100000"/>
              </a:lnSpc>
              <a:spcAft>
                <a:spcPts val="0"/>
              </a:spcAft>
              <a:defRPr sz="2200" cap="all" baseline="0">
                <a:solidFill>
                  <a:schemeClr val="tx2"/>
                </a:solidFill>
              </a:defRPr>
            </a:lvl1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sp>
        <p:nvSpPr>
          <p:cNvPr id="18" name="Datumsplatzhalter 3">
            <a:extLst>
              <a:ext uri="{FF2B5EF4-FFF2-40B4-BE49-F238E27FC236}">
                <a16:creationId xmlns:a16="http://schemas.microsoft.com/office/drawing/2014/main" id="{2CDC9AE3-E9EF-B25E-F286-41DF380459CD}"/>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9" name="Fußzeilenplatzhalter 4">
            <a:extLst>
              <a:ext uri="{FF2B5EF4-FFF2-40B4-BE49-F238E27FC236}">
                <a16:creationId xmlns:a16="http://schemas.microsoft.com/office/drawing/2014/main" id="{213D9FDD-3D2A-92C3-0453-56668F0B09B5}"/>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20" name="Foliennummernplatzhalter 5">
            <a:extLst>
              <a:ext uri="{FF2B5EF4-FFF2-40B4-BE49-F238E27FC236}">
                <a16:creationId xmlns:a16="http://schemas.microsoft.com/office/drawing/2014/main" id="{B5AA19B5-9A85-6799-E44A-0C1CDC60685E}"/>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1" name="Textfeld 20">
            <a:extLst>
              <a:ext uri="{FF2B5EF4-FFF2-40B4-BE49-F238E27FC236}">
                <a16:creationId xmlns:a16="http://schemas.microsoft.com/office/drawing/2014/main" id="{365A54E5-6D11-EEBF-E535-F406057A638C}"/>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2" name="Textfeld 21">
            <a:extLst>
              <a:ext uri="{FF2B5EF4-FFF2-40B4-BE49-F238E27FC236}">
                <a16:creationId xmlns:a16="http://schemas.microsoft.com/office/drawing/2014/main" id="{06785C99-BE4B-375B-880A-A937ED94A747}"/>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236829231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folie + Bild schmal/HWS neutral">
    <p:spTree>
      <p:nvGrpSpPr>
        <p:cNvPr id="1" name=""/>
        <p:cNvGrpSpPr/>
        <p:nvPr/>
      </p:nvGrpSpPr>
      <p:grpSpPr>
        <a:xfrm>
          <a:off x="0" y="0"/>
          <a:ext cx="0" cy="0"/>
          <a:chOff x="0" y="0"/>
          <a:chExt cx="0" cy="0"/>
        </a:xfrm>
      </p:grpSpPr>
      <p:pic>
        <p:nvPicPr>
          <p:cNvPr id="14" name="Grafik 13" descr="Ein Bild, das draußen, Fenster, Baum, Gebäude enthält.&#10;&#10;Automatisch generierte Beschreibung">
            <a:extLst>
              <a:ext uri="{FF2B5EF4-FFF2-40B4-BE49-F238E27FC236}">
                <a16:creationId xmlns:a16="http://schemas.microsoft.com/office/drawing/2014/main" id="{3E2ED253-5D2C-D1F3-0262-816E8186C40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7753350" y="0"/>
            <a:ext cx="4438650" cy="6858000"/>
          </a:xfrm>
          <a:prstGeom prst="rect">
            <a:avLst/>
          </a:prstGeom>
        </p:spPr>
      </p:pic>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3">
            <a:extLst>
              <a:ext uri="{96DAC541-7B7A-43D3-8B79-37D633B846F1}">
                <asvg:svgBlip xmlns:asvg="http://schemas.microsoft.com/office/drawing/2016/SVG/main" r:embed="rId4"/>
              </a:ext>
            </a:extLst>
          </a:blip>
          <a:srcRect l="12012" b="12084"/>
          <a:stretch/>
        </p:blipFill>
        <p:spPr>
          <a:xfrm>
            <a:off x="0" y="1287669"/>
            <a:ext cx="5259854" cy="557033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4932000" cy="1368000"/>
          </a:xfrm>
        </p:spPr>
        <p:txBody>
          <a:bodyPr anchor="t"/>
          <a:lstStyle>
            <a:lvl1pPr>
              <a:lnSpc>
                <a:spcPct val="100000"/>
              </a:lnSpc>
              <a:defRPr sz="4400"/>
            </a:lvl1pPr>
          </a:lstStyle>
          <a:p>
            <a:r>
              <a:rPr lang="nb-NO" dirty="0"/>
              <a:t>Ut wisi enim </a:t>
            </a:r>
            <a:br>
              <a:rPr lang="nb-NO" dirty="0"/>
            </a:br>
            <a:r>
              <a:rPr lang="nb-NO" dirty="0"/>
              <a:t>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3600000"/>
            <a:ext cx="4932000" cy="2160000"/>
          </a:xfrm>
        </p:spPr>
        <p:txBody>
          <a:bodyPr/>
          <a:lstStyle>
            <a:lvl1pPr>
              <a:defRPr sz="1600"/>
            </a:lvl1pPr>
            <a:lvl2pPr>
              <a:defRPr sz="1600"/>
            </a:lvl2pPr>
            <a:lvl3pPr>
              <a:defRPr sz="1600"/>
            </a:lvl3pPr>
            <a:lvl4pPr>
              <a:defRPr sz="1600"/>
            </a:lvl4pPr>
            <a:lvl5pPr>
              <a:defRPr sz="1600"/>
            </a:lvl5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700000"/>
            <a:ext cx="4932000" cy="756000"/>
          </a:xfrm>
        </p:spPr>
        <p:txBody>
          <a:bodyPr wrap="square" anchor="t">
            <a:noAutofit/>
          </a:bodyPr>
          <a:lstStyle>
            <a:lvl1pPr marL="0" indent="0">
              <a:lnSpc>
                <a:spcPct val="100000"/>
              </a:lnSpc>
              <a:spcAft>
                <a:spcPts val="0"/>
              </a:spcAft>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5" name="Grafik 14" descr="Ein Bild, das Schrift, Grafiken, Symbol, Logo enthält.&#10;&#10;Automatisch generierte Beschreibung">
            <a:extLst>
              <a:ext uri="{FF2B5EF4-FFF2-40B4-BE49-F238E27FC236}">
                <a16:creationId xmlns:a16="http://schemas.microsoft.com/office/drawing/2014/main" id="{7CBE4B9E-A83D-6937-0A18-7CCCCA43BB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17" name="Datumsplatzhalter 3">
            <a:extLst>
              <a:ext uri="{FF2B5EF4-FFF2-40B4-BE49-F238E27FC236}">
                <a16:creationId xmlns:a16="http://schemas.microsoft.com/office/drawing/2014/main" id="{21F8C324-2D0A-20B2-2D3A-715EEE15460B}"/>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016E1F6F-A520-7A9E-613B-948AA62DF84E}"/>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0F17434B-6590-1002-2D66-AEE2E9021E7A}"/>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6F8585DB-C039-803F-4A28-6178FA1EF4B7}"/>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0CE437FB-58A9-B3B1-7F36-C882F27B8595}"/>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174192287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folie + Bild breit/HWS neutral">
    <p:spTree>
      <p:nvGrpSpPr>
        <p:cNvPr id="1" name=""/>
        <p:cNvGrpSpPr/>
        <p:nvPr/>
      </p:nvGrpSpPr>
      <p:grpSpPr>
        <a:xfrm>
          <a:off x="0" y="0"/>
          <a:ext cx="0" cy="0"/>
          <a:chOff x="0" y="0"/>
          <a:chExt cx="0" cy="0"/>
        </a:xfrm>
      </p:grpSpPr>
      <p:pic>
        <p:nvPicPr>
          <p:cNvPr id="14" name="Grafik 13" descr="Ein Bild, das draußen, Fenster, Baum, Gebäude enthält.&#10;&#10;Automatisch generierte Beschreibung">
            <a:extLst>
              <a:ext uri="{FF2B5EF4-FFF2-40B4-BE49-F238E27FC236}">
                <a16:creationId xmlns:a16="http://schemas.microsoft.com/office/drawing/2014/main" id="{3E2ED253-5D2C-D1F3-0262-816E8186C40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388802" y="0"/>
            <a:ext cx="5803198" cy="6858000"/>
          </a:xfrm>
          <a:prstGeom prst="rect">
            <a:avLst/>
          </a:prstGeom>
        </p:spPr>
      </p:pic>
      <p:pic>
        <p:nvPicPr>
          <p:cNvPr id="79" name="Grafik 78">
            <a:extLst>
              <a:ext uri="{FF2B5EF4-FFF2-40B4-BE49-F238E27FC236}">
                <a16:creationId xmlns:a16="http://schemas.microsoft.com/office/drawing/2014/main" id="{76D37C70-D3CF-59E2-1335-BAAFB81FDF14}"/>
              </a:ext>
            </a:extLst>
          </p:cNvPr>
          <p:cNvPicPr>
            <a:picLocks noChangeAspect="1"/>
          </p:cNvPicPr>
          <p:nvPr userDrawn="1"/>
        </p:nvPicPr>
        <p:blipFill>
          <a:blip r:embed="rId3">
            <a:extLst>
              <a:ext uri="{96DAC541-7B7A-43D3-8B79-37D633B846F1}">
                <asvg:svgBlip xmlns:asvg="http://schemas.microsoft.com/office/drawing/2016/SVG/main" r:embed="rId4"/>
              </a:ext>
            </a:extLst>
          </a:blip>
          <a:srcRect l="12012" b="12084"/>
          <a:stretch/>
        </p:blipFill>
        <p:spPr>
          <a:xfrm>
            <a:off x="0" y="1287669"/>
            <a:ext cx="5259854" cy="5570331"/>
          </a:xfrm>
          <a:prstGeom prst="rect">
            <a:avLst/>
          </a:prstGeom>
        </p:spPr>
      </p:pic>
      <p:sp>
        <p:nvSpPr>
          <p:cNvPr id="2" name="Titel 1">
            <a:extLst>
              <a:ext uri="{FF2B5EF4-FFF2-40B4-BE49-F238E27FC236}">
                <a16:creationId xmlns:a16="http://schemas.microsoft.com/office/drawing/2014/main" id="{D4354AFF-119A-569F-BF73-26A61E275E91}"/>
              </a:ext>
            </a:extLst>
          </p:cNvPr>
          <p:cNvSpPr>
            <a:spLocks noGrp="1"/>
          </p:cNvSpPr>
          <p:nvPr>
            <p:ph type="title" hasCustomPrompt="1"/>
          </p:nvPr>
        </p:nvSpPr>
        <p:spPr>
          <a:xfrm>
            <a:off x="871200" y="1159200"/>
            <a:ext cx="4932000" cy="1368000"/>
          </a:xfrm>
        </p:spPr>
        <p:txBody>
          <a:bodyPr anchor="t"/>
          <a:lstStyle>
            <a:lvl1pPr>
              <a:lnSpc>
                <a:spcPct val="100000"/>
              </a:lnSpc>
              <a:defRPr sz="4400"/>
            </a:lvl1pPr>
          </a:lstStyle>
          <a:p>
            <a:r>
              <a:rPr lang="nb-NO" dirty="0"/>
              <a:t>Ut wisi enim </a:t>
            </a:r>
            <a:br>
              <a:rPr lang="nb-NO" dirty="0"/>
            </a:br>
            <a:r>
              <a:rPr lang="nb-NO" dirty="0"/>
              <a:t>ad minim.</a:t>
            </a:r>
            <a:endParaRPr lang="de-DE" dirty="0"/>
          </a:p>
        </p:txBody>
      </p:sp>
      <p:sp>
        <p:nvSpPr>
          <p:cNvPr id="3" name="Inhaltsplatzhalter 2">
            <a:extLst>
              <a:ext uri="{FF2B5EF4-FFF2-40B4-BE49-F238E27FC236}">
                <a16:creationId xmlns:a16="http://schemas.microsoft.com/office/drawing/2014/main" id="{0B11DEC9-6AC9-732D-967C-98592A45ACAD}"/>
              </a:ext>
            </a:extLst>
          </p:cNvPr>
          <p:cNvSpPr>
            <a:spLocks noGrp="1"/>
          </p:cNvSpPr>
          <p:nvPr>
            <p:ph idx="1" hasCustomPrompt="1"/>
          </p:nvPr>
        </p:nvSpPr>
        <p:spPr>
          <a:xfrm>
            <a:off x="871200" y="3600000"/>
            <a:ext cx="4932000" cy="2160000"/>
          </a:xfrm>
        </p:spPr>
        <p:txBody>
          <a:bodyPr/>
          <a:lstStyle>
            <a:lvl1pPr>
              <a:defRPr sz="1600"/>
            </a:lvl1pPr>
            <a:lvl2pPr>
              <a:defRPr sz="1600"/>
            </a:lvl2pPr>
            <a:lvl3pPr>
              <a:defRPr sz="1600"/>
            </a:lvl3pPr>
            <a:lvl4pPr>
              <a:defRPr sz="1600"/>
            </a:lvl4pPr>
            <a:lvl5pPr>
              <a:defRPr sz="1600"/>
            </a:lvl5pPr>
          </a:lstStyle>
          <a:p>
            <a:pPr lvl="1"/>
            <a:r>
              <a:rPr lang="de-DE" dirty="0"/>
              <a:t>Nam </a:t>
            </a:r>
            <a:r>
              <a:rPr lang="de-DE" dirty="0" err="1"/>
              <a:t>liber</a:t>
            </a:r>
            <a:r>
              <a:rPr lang="de-DE" dirty="0"/>
              <a:t> </a:t>
            </a:r>
            <a:r>
              <a:rPr lang="de-DE" dirty="0" err="1"/>
              <a:t>tempor</a:t>
            </a:r>
            <a:r>
              <a:rPr lang="de-DE" dirty="0"/>
              <a:t> cum </a:t>
            </a:r>
            <a:r>
              <a:rPr lang="de-DE" dirty="0" err="1"/>
              <a:t>soluta</a:t>
            </a:r>
            <a:r>
              <a:rPr lang="de-DE" dirty="0"/>
              <a:t> nobis </a:t>
            </a:r>
            <a:r>
              <a:rPr lang="de-DE" dirty="0" err="1"/>
              <a:t>eleifend</a:t>
            </a:r>
            <a:r>
              <a:rPr lang="de-DE" dirty="0"/>
              <a:t> </a:t>
            </a:r>
            <a:r>
              <a:rPr lang="de-DE" dirty="0" err="1"/>
              <a:t>option</a:t>
            </a:r>
            <a:r>
              <a:rPr lang="de-DE" dirty="0"/>
              <a:t> </a:t>
            </a:r>
            <a:r>
              <a:rPr lang="de-DE" dirty="0" err="1"/>
              <a:t>congue</a:t>
            </a:r>
            <a:r>
              <a:rPr lang="de-DE" dirty="0"/>
              <a:t> nihil </a:t>
            </a:r>
            <a:r>
              <a:rPr lang="de-DE" dirty="0" err="1"/>
              <a:t>imperdiet</a:t>
            </a:r>
            <a:r>
              <a:rPr lang="de-DE" dirty="0"/>
              <a:t> </a:t>
            </a:r>
            <a:r>
              <a:rPr lang="de-DE" dirty="0" err="1"/>
              <a:t>doming</a:t>
            </a:r>
            <a:r>
              <a:rPr lang="de-DE" dirty="0"/>
              <a:t> id.</a:t>
            </a:r>
          </a:p>
          <a:p>
            <a:pPr lvl="1"/>
            <a:r>
              <a:rPr lang="de-DE" dirty="0"/>
              <a:t>Quod </a:t>
            </a:r>
            <a:r>
              <a:rPr lang="de-DE" dirty="0" err="1"/>
              <a:t>mazim</a:t>
            </a:r>
            <a:r>
              <a:rPr lang="de-DE" dirty="0"/>
              <a:t> </a:t>
            </a:r>
            <a:r>
              <a:rPr lang="de-DE" dirty="0" err="1"/>
              <a:t>placerat</a:t>
            </a:r>
            <a:r>
              <a:rPr lang="de-DE" dirty="0"/>
              <a:t> </a:t>
            </a:r>
            <a:r>
              <a:rPr lang="de-DE" dirty="0" err="1"/>
              <a:t>facer</a:t>
            </a:r>
            <a:r>
              <a:rPr lang="de-DE" dirty="0"/>
              <a:t>. </a:t>
            </a:r>
          </a:p>
          <a:p>
            <a:pPr lvl="0"/>
            <a:r>
              <a:rPr lang="de-DE" dirty="0" err="1"/>
              <a:t>Cras</a:t>
            </a:r>
            <a:r>
              <a:rPr lang="de-DE" dirty="0"/>
              <a:t> </a:t>
            </a:r>
            <a:r>
              <a:rPr lang="de-DE" dirty="0" err="1"/>
              <a:t>dapibus</a:t>
            </a:r>
            <a:r>
              <a:rPr lang="de-DE" dirty="0"/>
              <a:t>. </a:t>
            </a:r>
            <a:r>
              <a:rPr lang="de-DE" dirty="0" err="1"/>
              <a:t>Vivamus</a:t>
            </a:r>
            <a:r>
              <a:rPr lang="de-DE" dirty="0"/>
              <a:t> </a:t>
            </a:r>
            <a:r>
              <a:rPr lang="de-DE" dirty="0" err="1"/>
              <a:t>elementum</a:t>
            </a:r>
            <a:r>
              <a:rPr lang="de-DE" dirty="0"/>
              <a:t> </a:t>
            </a:r>
            <a:r>
              <a:rPr lang="de-DE" dirty="0" err="1"/>
              <a:t>semper</a:t>
            </a:r>
            <a:r>
              <a:rPr lang="de-DE" dirty="0"/>
              <a:t> nisi. </a:t>
            </a:r>
            <a:r>
              <a:rPr lang="de-DE" dirty="0" err="1"/>
              <a:t>Aenean</a:t>
            </a:r>
            <a:r>
              <a:rPr lang="de-DE" dirty="0"/>
              <a:t> </a:t>
            </a:r>
            <a:r>
              <a:rPr lang="de-DE" dirty="0" err="1"/>
              <a:t>vulputate</a:t>
            </a:r>
            <a:r>
              <a:rPr lang="de-DE" dirty="0"/>
              <a:t> </a:t>
            </a:r>
            <a:r>
              <a:rPr lang="de-DE" dirty="0" err="1"/>
              <a:t>eleifend</a:t>
            </a:r>
            <a:r>
              <a:rPr lang="de-DE" dirty="0"/>
              <a:t> </a:t>
            </a:r>
            <a:r>
              <a:rPr lang="de-DE" dirty="0" err="1"/>
              <a:t>tellus</a:t>
            </a:r>
            <a:r>
              <a:rPr lang="de-DE" dirty="0"/>
              <a:t>. </a:t>
            </a:r>
            <a:r>
              <a:rPr lang="de-DE" dirty="0" err="1"/>
              <a:t>Aenean</a:t>
            </a:r>
            <a:r>
              <a:rPr lang="de-DE" dirty="0"/>
              <a:t> </a:t>
            </a:r>
            <a:r>
              <a:rPr lang="de-DE" dirty="0" err="1"/>
              <a:t>leo</a:t>
            </a:r>
            <a:r>
              <a:rPr lang="de-DE" dirty="0"/>
              <a:t> </a:t>
            </a:r>
            <a:r>
              <a:rPr lang="de-DE" dirty="0" err="1"/>
              <a:t>ligula</a:t>
            </a:r>
            <a:r>
              <a:rPr lang="de-DE" dirty="0"/>
              <a:t> </a:t>
            </a:r>
            <a:r>
              <a:rPr lang="de-DE" dirty="0" err="1"/>
              <a:t>porttitor</a:t>
            </a:r>
            <a:r>
              <a:rPr lang="de-DE" dirty="0"/>
              <a:t> </a:t>
            </a:r>
            <a:r>
              <a:rPr lang="de-DE" dirty="0" err="1"/>
              <a:t>eu</a:t>
            </a:r>
            <a:r>
              <a:rPr lang="de-DE" dirty="0"/>
              <a:t> </a:t>
            </a:r>
            <a:r>
              <a:rPr lang="de-DE" dirty="0" err="1"/>
              <a:t>consequat</a:t>
            </a:r>
            <a:r>
              <a:rPr lang="de-DE" dirty="0"/>
              <a:t> </a:t>
            </a:r>
            <a:r>
              <a:rPr lang="de-DE" dirty="0" err="1"/>
              <a:t>vitae</a:t>
            </a:r>
            <a:r>
              <a:rPr lang="de-DE" dirty="0"/>
              <a:t>, </a:t>
            </a:r>
            <a:r>
              <a:rPr lang="de-DE" dirty="0" err="1"/>
              <a:t>eleifend</a:t>
            </a:r>
            <a:r>
              <a:rPr lang="de-DE" dirty="0"/>
              <a:t> </a:t>
            </a:r>
            <a:r>
              <a:rPr lang="de-DE" dirty="0" err="1"/>
              <a:t>ac</a:t>
            </a:r>
            <a:r>
              <a:rPr lang="de-DE" dirty="0"/>
              <a:t> </a:t>
            </a:r>
            <a:r>
              <a:rPr lang="de-DE" dirty="0" err="1"/>
              <a:t>enim</a:t>
            </a:r>
            <a:r>
              <a:rPr lang="de-DE" dirty="0"/>
              <a:t>. </a:t>
            </a:r>
            <a:r>
              <a:rPr lang="de-DE" dirty="0" err="1"/>
              <a:t>Aliquam</a:t>
            </a:r>
            <a:r>
              <a:rPr lang="de-DE" dirty="0"/>
              <a:t> </a:t>
            </a:r>
            <a:r>
              <a:rPr lang="de-DE" dirty="0" err="1"/>
              <a:t>lorem</a:t>
            </a:r>
            <a:r>
              <a:rPr lang="de-DE" dirty="0"/>
              <a:t> ante  </a:t>
            </a:r>
            <a:r>
              <a:rPr lang="de-DE" dirty="0" err="1"/>
              <a:t>dapibus</a:t>
            </a:r>
            <a:r>
              <a:rPr lang="de-DE" dirty="0"/>
              <a:t> in </a:t>
            </a:r>
            <a:r>
              <a:rPr lang="de-DE" dirty="0" err="1"/>
              <a:t>viverra</a:t>
            </a:r>
            <a:r>
              <a:rPr lang="de-DE" dirty="0"/>
              <a:t> </a:t>
            </a:r>
            <a:r>
              <a:rPr lang="de-DE" dirty="0" err="1"/>
              <a:t>quis</a:t>
            </a:r>
            <a:r>
              <a:rPr lang="de-DE" dirty="0"/>
              <a:t> </a:t>
            </a:r>
            <a:r>
              <a:rPr lang="de-DE" dirty="0" err="1"/>
              <a:t>feugiat</a:t>
            </a:r>
            <a:r>
              <a:rPr lang="de-DE" dirty="0"/>
              <a:t>.</a:t>
            </a:r>
          </a:p>
        </p:txBody>
      </p:sp>
      <p:sp>
        <p:nvSpPr>
          <p:cNvPr id="8" name="Textplatzhalter 7">
            <a:extLst>
              <a:ext uri="{FF2B5EF4-FFF2-40B4-BE49-F238E27FC236}">
                <a16:creationId xmlns:a16="http://schemas.microsoft.com/office/drawing/2014/main" id="{D893AE61-7675-B04A-1E6F-38086B3BA060}"/>
              </a:ext>
            </a:extLst>
          </p:cNvPr>
          <p:cNvSpPr>
            <a:spLocks noGrp="1"/>
          </p:cNvSpPr>
          <p:nvPr>
            <p:ph type="body" sz="quarter" idx="13" hasCustomPrompt="1"/>
          </p:nvPr>
        </p:nvSpPr>
        <p:spPr>
          <a:xfrm>
            <a:off x="871200" y="2700000"/>
            <a:ext cx="4932000" cy="756000"/>
          </a:xfrm>
        </p:spPr>
        <p:txBody>
          <a:bodyPr wrap="square" anchor="t">
            <a:noAutofit/>
          </a:bodyPr>
          <a:lstStyle>
            <a:lvl1pPr marL="0" indent="0">
              <a:lnSpc>
                <a:spcPct val="100000"/>
              </a:lnSpc>
              <a:spcAft>
                <a:spcPts val="0"/>
              </a:spcAft>
              <a:buNone/>
              <a:defRPr sz="2200" cap="all" baseline="0">
                <a:solidFill>
                  <a:schemeClr val="tx2"/>
                </a:solidFill>
                <a:latin typeface="+mj-lt"/>
              </a:defRPr>
            </a:lvl1pPr>
            <a:lvl2pPr marL="232200" indent="0">
              <a:buNone/>
              <a:defRPr sz="2500">
                <a:latin typeface="+mj-lt"/>
              </a:defRPr>
            </a:lvl2pPr>
            <a:lvl3pPr marL="462600" indent="0">
              <a:buNone/>
              <a:defRPr sz="2500">
                <a:latin typeface="+mj-lt"/>
              </a:defRPr>
            </a:lvl3pPr>
            <a:lvl4pPr marL="693000" indent="0">
              <a:buNone/>
              <a:defRPr sz="2500">
                <a:latin typeface="+mj-lt"/>
              </a:defRPr>
            </a:lvl4pPr>
            <a:lvl5pPr marL="923400" indent="0">
              <a:buNone/>
              <a:defRPr sz="2500">
                <a:latin typeface="+mj-lt"/>
              </a:defRPr>
            </a:lvl5pPr>
          </a:lstStyle>
          <a:p>
            <a:pPr lvl="0"/>
            <a:r>
              <a:rPr lang="de-DE" dirty="0"/>
              <a:t>At </a:t>
            </a:r>
            <a:r>
              <a:rPr lang="de-DE" dirty="0" err="1"/>
              <a:t>vero</a:t>
            </a:r>
            <a:r>
              <a:rPr lang="de-DE" dirty="0"/>
              <a:t> </a:t>
            </a:r>
            <a:r>
              <a:rPr lang="de-DE" dirty="0" err="1"/>
              <a:t>eos</a:t>
            </a:r>
            <a:r>
              <a:rPr lang="de-DE" dirty="0"/>
              <a:t> et </a:t>
            </a:r>
            <a:r>
              <a:rPr lang="de-DE" dirty="0" err="1"/>
              <a:t>accusam</a:t>
            </a:r>
            <a:r>
              <a:rPr lang="de-DE" dirty="0"/>
              <a:t> et </a:t>
            </a:r>
            <a:r>
              <a:rPr lang="de-DE" dirty="0" err="1"/>
              <a:t>justo</a:t>
            </a:r>
            <a:r>
              <a:rPr lang="de-DE" dirty="0"/>
              <a:t> </a:t>
            </a:r>
            <a:r>
              <a:rPr lang="de-DE" dirty="0" err="1"/>
              <a:t>duo</a:t>
            </a:r>
            <a:r>
              <a:rPr lang="de-DE" dirty="0"/>
              <a:t>.</a:t>
            </a:r>
          </a:p>
        </p:txBody>
      </p:sp>
      <p:pic>
        <p:nvPicPr>
          <p:cNvPr id="15" name="Grafik 14" descr="Ein Bild, das Schrift, Grafiken, Symbol, Logo enthält.&#10;&#10;Automatisch generierte Beschreibung">
            <a:extLst>
              <a:ext uri="{FF2B5EF4-FFF2-40B4-BE49-F238E27FC236}">
                <a16:creationId xmlns:a16="http://schemas.microsoft.com/office/drawing/2014/main" id="{7CBE4B9E-A83D-6937-0A18-7CCCCA43BB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67147" y="5447653"/>
            <a:ext cx="748851" cy="798348"/>
          </a:xfrm>
          <a:prstGeom prst="rect">
            <a:avLst/>
          </a:prstGeom>
        </p:spPr>
      </p:pic>
      <p:sp>
        <p:nvSpPr>
          <p:cNvPr id="17" name="Datumsplatzhalter 3">
            <a:extLst>
              <a:ext uri="{FF2B5EF4-FFF2-40B4-BE49-F238E27FC236}">
                <a16:creationId xmlns:a16="http://schemas.microsoft.com/office/drawing/2014/main" id="{CDA8F46D-5761-BC3C-BFDC-978812BE9A55}"/>
              </a:ext>
            </a:extLst>
          </p:cNvPr>
          <p:cNvSpPr>
            <a:spLocks noGrp="1"/>
          </p:cNvSpPr>
          <p:nvPr>
            <p:ph type="dt" sz="half" idx="10"/>
          </p:nvPr>
        </p:nvSpPr>
        <p:spPr>
          <a:xfrm>
            <a:off x="1256088" y="6114634"/>
            <a:ext cx="654025" cy="153888"/>
          </a:xfrm>
        </p:spPr>
        <p:txBody>
          <a:bodyPr>
            <a:spAutoFit/>
          </a:bodyPr>
          <a:lstStyle/>
          <a:p>
            <a:fld id="{F9CB4DF7-4048-4A7D-AAA9-3E9640595D9B}" type="datetime1">
              <a:rPr lang="de-DE" smtClean="0"/>
              <a:t>14.01.2025</a:t>
            </a:fld>
            <a:endParaRPr lang="de-DE" dirty="0"/>
          </a:p>
        </p:txBody>
      </p:sp>
      <p:sp>
        <p:nvSpPr>
          <p:cNvPr id="18" name="Fußzeilenplatzhalter 4">
            <a:extLst>
              <a:ext uri="{FF2B5EF4-FFF2-40B4-BE49-F238E27FC236}">
                <a16:creationId xmlns:a16="http://schemas.microsoft.com/office/drawing/2014/main" id="{A616E0D2-3217-DFE7-85E1-7C71BDD87482}"/>
              </a:ext>
            </a:extLst>
          </p:cNvPr>
          <p:cNvSpPr>
            <a:spLocks noGrp="1"/>
          </p:cNvSpPr>
          <p:nvPr>
            <p:ph type="ftr" sz="quarter" idx="11"/>
          </p:nvPr>
        </p:nvSpPr>
        <p:spPr>
          <a:xfrm>
            <a:off x="2147184" y="6114634"/>
            <a:ext cx="1341714" cy="153888"/>
          </a:xfrm>
        </p:spPr>
        <p:txBody>
          <a:bodyPr>
            <a:spAutoFit/>
          </a:bodyPr>
          <a:lstStyle/>
          <a:p>
            <a:r>
              <a:rPr lang="de-DE"/>
              <a:t>HWS-Präsentationstitel</a:t>
            </a:r>
          </a:p>
        </p:txBody>
      </p:sp>
      <p:sp>
        <p:nvSpPr>
          <p:cNvPr id="19" name="Foliennummernplatzhalter 5">
            <a:extLst>
              <a:ext uri="{FF2B5EF4-FFF2-40B4-BE49-F238E27FC236}">
                <a16:creationId xmlns:a16="http://schemas.microsoft.com/office/drawing/2014/main" id="{B6D207E4-6893-6FCA-B573-1838D6F1040B}"/>
              </a:ext>
            </a:extLst>
          </p:cNvPr>
          <p:cNvSpPr>
            <a:spLocks noGrp="1"/>
          </p:cNvSpPr>
          <p:nvPr>
            <p:ph type="sldNum" sz="quarter" idx="12"/>
          </p:nvPr>
        </p:nvSpPr>
        <p:spPr>
          <a:xfrm>
            <a:off x="871319" y="6114634"/>
            <a:ext cx="243656" cy="153888"/>
          </a:xfrm>
        </p:spPr>
        <p:txBody>
          <a:bodyPr>
            <a:spAutoFit/>
          </a:bodyPr>
          <a:lstStyle/>
          <a:p>
            <a:fld id="{D703E812-35E5-4880-9439-A1BCE146095B}" type="slidenum">
              <a:rPr lang="de-DE" smtClean="0"/>
              <a:t>‹Nr.›</a:t>
            </a:fld>
            <a:endParaRPr lang="de-DE" dirty="0"/>
          </a:p>
        </p:txBody>
      </p:sp>
      <p:sp>
        <p:nvSpPr>
          <p:cNvPr id="20" name="Textfeld 19">
            <a:extLst>
              <a:ext uri="{FF2B5EF4-FFF2-40B4-BE49-F238E27FC236}">
                <a16:creationId xmlns:a16="http://schemas.microsoft.com/office/drawing/2014/main" id="{DBD7F63B-9896-D04C-1EA8-B0A22D5D4028}"/>
              </a:ext>
            </a:extLst>
          </p:cNvPr>
          <p:cNvSpPr txBox="1"/>
          <p:nvPr userDrawn="1"/>
        </p:nvSpPr>
        <p:spPr>
          <a:xfrm>
            <a:off x="1093504"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
        <p:nvSpPr>
          <p:cNvPr id="21" name="Textfeld 20">
            <a:extLst>
              <a:ext uri="{FF2B5EF4-FFF2-40B4-BE49-F238E27FC236}">
                <a16:creationId xmlns:a16="http://schemas.microsoft.com/office/drawing/2014/main" id="{E21C0EB8-6595-E63F-F806-2D2945E742C7}"/>
              </a:ext>
            </a:extLst>
          </p:cNvPr>
          <p:cNvSpPr txBox="1"/>
          <p:nvPr userDrawn="1"/>
        </p:nvSpPr>
        <p:spPr>
          <a:xfrm>
            <a:off x="1985679" y="6114634"/>
            <a:ext cx="68930" cy="153888"/>
          </a:xfrm>
          <a:prstGeom prst="rect">
            <a:avLst/>
          </a:prstGeom>
        </p:spPr>
        <p:txBody>
          <a:bodyPr vert="horz" wrap="none" lIns="0" tIns="0" rIns="0" bIns="0" rtlCol="0" anchor="ctr">
            <a:spAutoFit/>
          </a:bodyPr>
          <a:lstStyle>
            <a:defPPr>
              <a:defRPr lang="de-DE"/>
            </a:defPPr>
            <a:lvl1pPr>
              <a:defRPr sz="1200">
                <a:solidFill>
                  <a:schemeClr val="tx2"/>
                </a:solidFill>
                <a:latin typeface="+mj-lt"/>
              </a:defRPr>
            </a:lvl1pPr>
          </a:lstStyle>
          <a:p>
            <a:pPr lvl="0" algn="ctr"/>
            <a:r>
              <a:rPr lang="de-DE" sz="1000" dirty="0">
                <a:latin typeface="+mj-lt"/>
              </a:rPr>
              <a:t>|</a:t>
            </a:r>
          </a:p>
        </p:txBody>
      </p:sp>
    </p:spTree>
    <p:extLst>
      <p:ext uri="{BB962C8B-B14F-4D97-AF65-F5344CB8AC3E}">
        <p14:creationId xmlns:p14="http://schemas.microsoft.com/office/powerpoint/2010/main" val="340809544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DA1FE34-AD07-8FD4-0049-93E81A91A815}"/>
              </a:ext>
            </a:extLst>
          </p:cNvPr>
          <p:cNvSpPr>
            <a:spLocks noGrp="1"/>
          </p:cNvSpPr>
          <p:nvPr>
            <p:ph type="title"/>
          </p:nvPr>
        </p:nvSpPr>
        <p:spPr>
          <a:xfrm>
            <a:off x="871200" y="1159200"/>
            <a:ext cx="9384798" cy="820800"/>
          </a:xfrm>
          <a:prstGeom prst="rect">
            <a:avLst/>
          </a:prstGeom>
        </p:spPr>
        <p:txBody>
          <a:bodyPr vert="horz" lIns="0" tIns="0" rIns="0" bIns="0" rtlCol="0" anchor="t">
            <a:noAutofit/>
          </a:bodyPr>
          <a:lstStyle/>
          <a:p>
            <a:r>
              <a:rPr lang="nb-NO" dirty="0"/>
              <a:t>Ut wisi enim ad minim.</a:t>
            </a:r>
            <a:endParaRPr lang="de-DE" dirty="0"/>
          </a:p>
        </p:txBody>
      </p:sp>
      <p:sp>
        <p:nvSpPr>
          <p:cNvPr id="3" name="Textplatzhalter 2">
            <a:extLst>
              <a:ext uri="{FF2B5EF4-FFF2-40B4-BE49-F238E27FC236}">
                <a16:creationId xmlns:a16="http://schemas.microsoft.com/office/drawing/2014/main" id="{786B09D7-CE8D-4F74-5FBC-6B30D30925AE}"/>
              </a:ext>
            </a:extLst>
          </p:cNvPr>
          <p:cNvSpPr>
            <a:spLocks noGrp="1"/>
          </p:cNvSpPr>
          <p:nvPr>
            <p:ph type="body" idx="1"/>
          </p:nvPr>
        </p:nvSpPr>
        <p:spPr>
          <a:xfrm>
            <a:off x="871200" y="2188800"/>
            <a:ext cx="9384798" cy="3600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5E95995-8169-6F9F-5AEC-0DC35F50B56F}"/>
              </a:ext>
            </a:extLst>
          </p:cNvPr>
          <p:cNvSpPr>
            <a:spLocks noGrp="1"/>
          </p:cNvSpPr>
          <p:nvPr>
            <p:ph type="dt" sz="half" idx="2"/>
          </p:nvPr>
        </p:nvSpPr>
        <p:spPr>
          <a:xfrm>
            <a:off x="1250114" y="6114634"/>
            <a:ext cx="654025"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fld id="{6B0AD3D5-A650-4E12-9CA0-E48A7BA5F088}" type="datetime1">
              <a:rPr lang="de-DE" smtClean="0"/>
              <a:pPr/>
              <a:t>14.01.2025</a:t>
            </a:fld>
            <a:endParaRPr lang="de-DE" dirty="0"/>
          </a:p>
        </p:txBody>
      </p:sp>
      <p:sp>
        <p:nvSpPr>
          <p:cNvPr id="5" name="Fußzeilenplatzhalter 4">
            <a:extLst>
              <a:ext uri="{FF2B5EF4-FFF2-40B4-BE49-F238E27FC236}">
                <a16:creationId xmlns:a16="http://schemas.microsoft.com/office/drawing/2014/main" id="{9B1835E0-E881-D874-0558-5F964B1EC44C}"/>
              </a:ext>
            </a:extLst>
          </p:cNvPr>
          <p:cNvSpPr>
            <a:spLocks noGrp="1"/>
          </p:cNvSpPr>
          <p:nvPr>
            <p:ph type="ftr" sz="quarter" idx="3"/>
          </p:nvPr>
        </p:nvSpPr>
        <p:spPr>
          <a:xfrm>
            <a:off x="2039278" y="6114634"/>
            <a:ext cx="1341714"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r>
              <a:rPr lang="de-DE" dirty="0"/>
              <a:t>HWS-Präsentationstitel</a:t>
            </a:r>
          </a:p>
        </p:txBody>
      </p:sp>
      <p:sp>
        <p:nvSpPr>
          <p:cNvPr id="6" name="Foliennummernplatzhalter 5">
            <a:extLst>
              <a:ext uri="{FF2B5EF4-FFF2-40B4-BE49-F238E27FC236}">
                <a16:creationId xmlns:a16="http://schemas.microsoft.com/office/drawing/2014/main" id="{2F5D2513-A515-4422-58E1-F960F1732BBC}"/>
              </a:ext>
            </a:extLst>
          </p:cNvPr>
          <p:cNvSpPr>
            <a:spLocks noGrp="1"/>
          </p:cNvSpPr>
          <p:nvPr>
            <p:ph type="sldNum" sz="quarter" idx="4"/>
          </p:nvPr>
        </p:nvSpPr>
        <p:spPr>
          <a:xfrm>
            <a:off x="871319" y="6114634"/>
            <a:ext cx="243656"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fld id="{D703E812-35E5-4880-9439-A1BCE146095B}" type="slidenum">
              <a:rPr lang="de-DE" smtClean="0"/>
              <a:pPr/>
              <a:t>‹Nr.›</a:t>
            </a:fld>
            <a:endParaRPr lang="de-DE" dirty="0"/>
          </a:p>
        </p:txBody>
      </p:sp>
    </p:spTree>
    <p:extLst>
      <p:ext uri="{BB962C8B-B14F-4D97-AF65-F5344CB8AC3E}">
        <p14:creationId xmlns:p14="http://schemas.microsoft.com/office/powerpoint/2010/main" val="737587262"/>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3" r:id="rId4"/>
    <p:sldLayoutId id="2147483660" r:id="rId5"/>
    <p:sldLayoutId id="2147483668" r:id="rId6"/>
    <p:sldLayoutId id="2147483669" r:id="rId7"/>
    <p:sldLayoutId id="2147483664" r:id="rId8"/>
    <p:sldLayoutId id="2147483665" r:id="rId9"/>
    <p:sldLayoutId id="2147483650" r:id="rId10"/>
    <p:sldLayoutId id="2147483666" r:id="rId11"/>
    <p:sldLayoutId id="2147483667" r:id="rId12"/>
  </p:sldLayoutIdLst>
  <p:hf hdr="0"/>
  <p:txStyles>
    <p:titleStyle>
      <a:lvl1pPr algn="l" defTabSz="914400" rtl="0" eaLnBrk="1" latinLnBrk="0" hangingPunct="1">
        <a:lnSpc>
          <a:spcPct val="100000"/>
        </a:lnSpc>
        <a:spcBef>
          <a:spcPts val="0"/>
        </a:spcBef>
        <a:buNone/>
        <a:defRPr sz="4400" kern="1200" cap="all" baseline="0">
          <a:solidFill>
            <a:schemeClr val="tx2"/>
          </a:solidFill>
          <a:latin typeface="+mj-lt"/>
          <a:ea typeface="+mj-ea"/>
          <a:cs typeface="+mj-cs"/>
        </a:defRPr>
      </a:lvl1pPr>
    </p:titleStyle>
    <p:bodyStyle>
      <a:lvl1pPr marL="0" indent="0" algn="l" defTabSz="914400" rtl="0" eaLnBrk="1" latinLnBrk="0" hangingPunct="1">
        <a:lnSpc>
          <a:spcPts val="2500"/>
        </a:lnSpc>
        <a:spcBef>
          <a:spcPts val="0"/>
        </a:spcBef>
        <a:spcAft>
          <a:spcPts val="600"/>
        </a:spcAft>
        <a:buClr>
          <a:schemeClr val="tx2"/>
        </a:buClr>
        <a:buSzPct val="90000"/>
        <a:buFont typeface="Arial" panose="020B0604020202020204" pitchFamily="34" charset="0"/>
        <a:buNone/>
        <a:defRPr sz="1600" kern="1200">
          <a:solidFill>
            <a:schemeClr val="tx1"/>
          </a:solidFill>
          <a:latin typeface="+mj-lt"/>
          <a:ea typeface="+mn-ea"/>
          <a:cs typeface="+mn-cs"/>
        </a:defRPr>
      </a:lvl1pPr>
      <a:lvl2pPr marL="2304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2pPr>
      <a:lvl3pPr marL="4608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3pPr>
      <a:lvl4pPr marL="6912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4pPr>
      <a:lvl5pPr marL="9216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218" userDrawn="1">
          <p15:clr>
            <a:srgbClr val="5ACBF0"/>
          </p15:clr>
        </p15:guide>
        <p15:guide id="2" pos="1584" userDrawn="1">
          <p15:clr>
            <a:srgbClr val="5ACBF0"/>
          </p15:clr>
        </p15:guide>
        <p15:guide id="3" pos="2440" userDrawn="1">
          <p15:clr>
            <a:srgbClr val="5ACBF0"/>
          </p15:clr>
        </p15:guide>
        <p15:guide id="4" pos="2802" userDrawn="1">
          <p15:clr>
            <a:srgbClr val="5ACBF0"/>
          </p15:clr>
        </p15:guide>
        <p15:guide id="5" pos="3658" userDrawn="1">
          <p15:clr>
            <a:srgbClr val="5ACBF0"/>
          </p15:clr>
        </p15:guide>
        <p15:guide id="6" pos="4021" userDrawn="1">
          <p15:clr>
            <a:srgbClr val="5ACBF0"/>
          </p15:clr>
        </p15:guide>
        <p15:guide id="7" pos="4877" userDrawn="1">
          <p15:clr>
            <a:srgbClr val="5ACBF0"/>
          </p15:clr>
        </p15:guide>
        <p15:guide id="8" pos="5242" userDrawn="1">
          <p15:clr>
            <a:srgbClr val="5ACBF0"/>
          </p15:clr>
        </p15:guide>
        <p15:guide id="9" pos="6099" userDrawn="1">
          <p15:clr>
            <a:srgbClr val="5ACBF0"/>
          </p15:clr>
        </p15:guide>
        <p15:guide id="10" pos="6461" userDrawn="1">
          <p15:clr>
            <a:srgbClr val="5ACBF0"/>
          </p15:clr>
        </p15:guide>
        <p15:guide id="11" orient="horz" pos="1066" userDrawn="1">
          <p15:clr>
            <a:srgbClr val="F26B43"/>
          </p15:clr>
        </p15:guide>
        <p15:guide id="12" pos="545" userDrawn="1">
          <p15:clr>
            <a:srgbClr val="F26B43"/>
          </p15:clr>
        </p15:guide>
        <p15:guide id="13" pos="362" userDrawn="1">
          <p15:clr>
            <a:srgbClr val="FBAE40"/>
          </p15:clr>
        </p15:guide>
        <p15:guide id="14" orient="horz" pos="362" userDrawn="1">
          <p15:clr>
            <a:srgbClr val="FBAE40"/>
          </p15:clr>
        </p15:guide>
        <p15:guide id="15" pos="7317" userDrawn="1">
          <p15:clr>
            <a:srgbClr val="FBAE40"/>
          </p15:clr>
        </p15:guide>
        <p15:guide id="16" orient="horz" pos="3935" userDrawn="1">
          <p15:clr>
            <a:srgbClr val="FBAE4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DA1FE34-AD07-8FD4-0049-93E81A91A815}"/>
              </a:ext>
            </a:extLst>
          </p:cNvPr>
          <p:cNvSpPr>
            <a:spLocks noGrp="1"/>
          </p:cNvSpPr>
          <p:nvPr>
            <p:ph type="title"/>
          </p:nvPr>
        </p:nvSpPr>
        <p:spPr>
          <a:xfrm>
            <a:off x="871200" y="1159200"/>
            <a:ext cx="9384798" cy="820800"/>
          </a:xfrm>
          <a:prstGeom prst="rect">
            <a:avLst/>
          </a:prstGeom>
        </p:spPr>
        <p:txBody>
          <a:bodyPr vert="horz" lIns="0" tIns="0" rIns="0" bIns="0" rtlCol="0" anchor="t">
            <a:noAutofit/>
          </a:bodyPr>
          <a:lstStyle/>
          <a:p>
            <a:r>
              <a:rPr lang="nb-NO" dirty="0"/>
              <a:t>Ut wisi enim ad minim.</a:t>
            </a:r>
            <a:endParaRPr lang="de-DE" dirty="0"/>
          </a:p>
        </p:txBody>
      </p:sp>
      <p:sp>
        <p:nvSpPr>
          <p:cNvPr id="3" name="Textplatzhalter 2">
            <a:extLst>
              <a:ext uri="{FF2B5EF4-FFF2-40B4-BE49-F238E27FC236}">
                <a16:creationId xmlns:a16="http://schemas.microsoft.com/office/drawing/2014/main" id="{786B09D7-CE8D-4F74-5FBC-6B30D30925AE}"/>
              </a:ext>
            </a:extLst>
          </p:cNvPr>
          <p:cNvSpPr>
            <a:spLocks noGrp="1"/>
          </p:cNvSpPr>
          <p:nvPr>
            <p:ph type="body" idx="1"/>
          </p:nvPr>
        </p:nvSpPr>
        <p:spPr>
          <a:xfrm>
            <a:off x="871200" y="2188800"/>
            <a:ext cx="9384798" cy="3600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5E95995-8169-6F9F-5AEC-0DC35F50B56F}"/>
              </a:ext>
            </a:extLst>
          </p:cNvPr>
          <p:cNvSpPr>
            <a:spLocks noGrp="1"/>
          </p:cNvSpPr>
          <p:nvPr>
            <p:ph type="dt" sz="half" idx="2"/>
          </p:nvPr>
        </p:nvSpPr>
        <p:spPr>
          <a:xfrm>
            <a:off x="1250114" y="6114634"/>
            <a:ext cx="654025"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fld id="{6B0AD3D5-A650-4E12-9CA0-E48A7BA5F088}" type="datetime1">
              <a:rPr lang="de-DE" smtClean="0"/>
              <a:pPr/>
              <a:t>14.01.2025</a:t>
            </a:fld>
            <a:endParaRPr lang="de-DE" dirty="0"/>
          </a:p>
        </p:txBody>
      </p:sp>
      <p:sp>
        <p:nvSpPr>
          <p:cNvPr id="5" name="Fußzeilenplatzhalter 4">
            <a:extLst>
              <a:ext uri="{FF2B5EF4-FFF2-40B4-BE49-F238E27FC236}">
                <a16:creationId xmlns:a16="http://schemas.microsoft.com/office/drawing/2014/main" id="{9B1835E0-E881-D874-0558-5F964B1EC44C}"/>
              </a:ext>
            </a:extLst>
          </p:cNvPr>
          <p:cNvSpPr>
            <a:spLocks noGrp="1"/>
          </p:cNvSpPr>
          <p:nvPr>
            <p:ph type="ftr" sz="quarter" idx="3"/>
          </p:nvPr>
        </p:nvSpPr>
        <p:spPr>
          <a:xfrm>
            <a:off x="2039278" y="6114634"/>
            <a:ext cx="1341714"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r>
              <a:rPr lang="de-DE" dirty="0"/>
              <a:t>HWS-Präsentationstitel</a:t>
            </a:r>
          </a:p>
        </p:txBody>
      </p:sp>
      <p:sp>
        <p:nvSpPr>
          <p:cNvPr id="6" name="Foliennummernplatzhalter 5">
            <a:extLst>
              <a:ext uri="{FF2B5EF4-FFF2-40B4-BE49-F238E27FC236}">
                <a16:creationId xmlns:a16="http://schemas.microsoft.com/office/drawing/2014/main" id="{2F5D2513-A515-4422-58E1-F960F1732BBC}"/>
              </a:ext>
            </a:extLst>
          </p:cNvPr>
          <p:cNvSpPr>
            <a:spLocks noGrp="1"/>
          </p:cNvSpPr>
          <p:nvPr>
            <p:ph type="sldNum" sz="quarter" idx="4"/>
          </p:nvPr>
        </p:nvSpPr>
        <p:spPr>
          <a:xfrm>
            <a:off x="871319" y="6114634"/>
            <a:ext cx="243656"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fld id="{D703E812-35E5-4880-9439-A1BCE146095B}" type="slidenum">
              <a:rPr lang="de-DE" smtClean="0"/>
              <a:pPr/>
              <a:t>‹Nr.›</a:t>
            </a:fld>
            <a:endParaRPr lang="de-DE" dirty="0"/>
          </a:p>
        </p:txBody>
      </p:sp>
    </p:spTree>
    <p:extLst>
      <p:ext uri="{BB962C8B-B14F-4D97-AF65-F5344CB8AC3E}">
        <p14:creationId xmlns:p14="http://schemas.microsoft.com/office/powerpoint/2010/main" val="407753518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p:txStyles>
    <p:titleStyle>
      <a:lvl1pPr algn="l" defTabSz="914400" rtl="0" eaLnBrk="1" latinLnBrk="0" hangingPunct="1">
        <a:lnSpc>
          <a:spcPct val="100000"/>
        </a:lnSpc>
        <a:spcBef>
          <a:spcPts val="0"/>
        </a:spcBef>
        <a:buNone/>
        <a:defRPr sz="4400" kern="1200" cap="all" baseline="0">
          <a:solidFill>
            <a:schemeClr val="tx2"/>
          </a:solidFill>
          <a:latin typeface="+mj-lt"/>
          <a:ea typeface="+mj-ea"/>
          <a:cs typeface="+mj-cs"/>
        </a:defRPr>
      </a:lvl1pPr>
    </p:titleStyle>
    <p:bodyStyle>
      <a:lvl1pPr marL="0" indent="0" algn="l" defTabSz="914400" rtl="0" eaLnBrk="1" latinLnBrk="0" hangingPunct="1">
        <a:lnSpc>
          <a:spcPts val="2500"/>
        </a:lnSpc>
        <a:spcBef>
          <a:spcPts val="0"/>
        </a:spcBef>
        <a:spcAft>
          <a:spcPts val="600"/>
        </a:spcAft>
        <a:buClr>
          <a:schemeClr val="tx2"/>
        </a:buClr>
        <a:buSzPct val="90000"/>
        <a:buFont typeface="Arial" panose="020B0604020202020204" pitchFamily="34" charset="0"/>
        <a:buNone/>
        <a:defRPr sz="1600" kern="1200">
          <a:solidFill>
            <a:schemeClr val="tx1"/>
          </a:solidFill>
          <a:latin typeface="+mj-lt"/>
          <a:ea typeface="+mn-ea"/>
          <a:cs typeface="+mn-cs"/>
        </a:defRPr>
      </a:lvl1pPr>
      <a:lvl2pPr marL="2304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2pPr>
      <a:lvl3pPr marL="4608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3pPr>
      <a:lvl4pPr marL="6912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4pPr>
      <a:lvl5pPr marL="9216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218" userDrawn="1">
          <p15:clr>
            <a:srgbClr val="5ACBF0"/>
          </p15:clr>
        </p15:guide>
        <p15:guide id="2" pos="1584" userDrawn="1">
          <p15:clr>
            <a:srgbClr val="5ACBF0"/>
          </p15:clr>
        </p15:guide>
        <p15:guide id="3" pos="2440" userDrawn="1">
          <p15:clr>
            <a:srgbClr val="5ACBF0"/>
          </p15:clr>
        </p15:guide>
        <p15:guide id="4" pos="2802" userDrawn="1">
          <p15:clr>
            <a:srgbClr val="5ACBF0"/>
          </p15:clr>
        </p15:guide>
        <p15:guide id="5" pos="3658" userDrawn="1">
          <p15:clr>
            <a:srgbClr val="5ACBF0"/>
          </p15:clr>
        </p15:guide>
        <p15:guide id="6" pos="4021" userDrawn="1">
          <p15:clr>
            <a:srgbClr val="5ACBF0"/>
          </p15:clr>
        </p15:guide>
        <p15:guide id="7" pos="4877" userDrawn="1">
          <p15:clr>
            <a:srgbClr val="5ACBF0"/>
          </p15:clr>
        </p15:guide>
        <p15:guide id="8" pos="5242" userDrawn="1">
          <p15:clr>
            <a:srgbClr val="5ACBF0"/>
          </p15:clr>
        </p15:guide>
        <p15:guide id="9" pos="6099" userDrawn="1">
          <p15:clr>
            <a:srgbClr val="5ACBF0"/>
          </p15:clr>
        </p15:guide>
        <p15:guide id="10" pos="6461" userDrawn="1">
          <p15:clr>
            <a:srgbClr val="5ACBF0"/>
          </p15:clr>
        </p15:guide>
        <p15:guide id="11" orient="horz" pos="1066" userDrawn="1">
          <p15:clr>
            <a:srgbClr val="FBAE40"/>
          </p15:clr>
        </p15:guide>
        <p15:guide id="12" pos="545" userDrawn="1">
          <p15:clr>
            <a:srgbClr val="FBAE40"/>
          </p15:clr>
        </p15:guide>
        <p15:guide id="13" pos="362" userDrawn="1">
          <p15:clr>
            <a:srgbClr val="FBAE40"/>
          </p15:clr>
        </p15:guide>
        <p15:guide id="14" orient="horz" pos="362" userDrawn="1">
          <p15:clr>
            <a:srgbClr val="FBAE40"/>
          </p15:clr>
        </p15:guide>
        <p15:guide id="15" pos="7317" userDrawn="1">
          <p15:clr>
            <a:srgbClr val="FBAE40"/>
          </p15:clr>
        </p15:guide>
        <p15:guide id="16" orient="horz" pos="3935" userDrawn="1">
          <p15:clr>
            <a:srgbClr val="FBAE4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DA1FE34-AD07-8FD4-0049-93E81A91A815}"/>
              </a:ext>
            </a:extLst>
          </p:cNvPr>
          <p:cNvSpPr>
            <a:spLocks noGrp="1"/>
          </p:cNvSpPr>
          <p:nvPr>
            <p:ph type="title"/>
          </p:nvPr>
        </p:nvSpPr>
        <p:spPr>
          <a:xfrm>
            <a:off x="871200" y="1159200"/>
            <a:ext cx="9384798" cy="820800"/>
          </a:xfrm>
          <a:prstGeom prst="rect">
            <a:avLst/>
          </a:prstGeom>
        </p:spPr>
        <p:txBody>
          <a:bodyPr vert="horz" lIns="0" tIns="0" rIns="0" bIns="0" rtlCol="0" anchor="t">
            <a:noAutofit/>
          </a:bodyPr>
          <a:lstStyle/>
          <a:p>
            <a:r>
              <a:rPr lang="nb-NO" dirty="0"/>
              <a:t>Ut wisi enim ad minim.</a:t>
            </a:r>
            <a:endParaRPr lang="de-DE" dirty="0"/>
          </a:p>
        </p:txBody>
      </p:sp>
      <p:sp>
        <p:nvSpPr>
          <p:cNvPr id="3" name="Textplatzhalter 2">
            <a:extLst>
              <a:ext uri="{FF2B5EF4-FFF2-40B4-BE49-F238E27FC236}">
                <a16:creationId xmlns:a16="http://schemas.microsoft.com/office/drawing/2014/main" id="{786B09D7-CE8D-4F74-5FBC-6B30D30925AE}"/>
              </a:ext>
            </a:extLst>
          </p:cNvPr>
          <p:cNvSpPr>
            <a:spLocks noGrp="1"/>
          </p:cNvSpPr>
          <p:nvPr>
            <p:ph type="body" idx="1"/>
          </p:nvPr>
        </p:nvSpPr>
        <p:spPr>
          <a:xfrm>
            <a:off x="871200" y="2188800"/>
            <a:ext cx="9384798" cy="3600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5E95995-8169-6F9F-5AEC-0DC35F50B56F}"/>
              </a:ext>
            </a:extLst>
          </p:cNvPr>
          <p:cNvSpPr>
            <a:spLocks noGrp="1"/>
          </p:cNvSpPr>
          <p:nvPr>
            <p:ph type="dt" sz="half" idx="2"/>
          </p:nvPr>
        </p:nvSpPr>
        <p:spPr>
          <a:xfrm>
            <a:off x="1250114" y="6114634"/>
            <a:ext cx="654025"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fld id="{6B0AD3D5-A650-4E12-9CA0-E48A7BA5F088}" type="datetime1">
              <a:rPr lang="de-DE" smtClean="0"/>
              <a:pPr/>
              <a:t>14.01.2025</a:t>
            </a:fld>
            <a:endParaRPr lang="de-DE" dirty="0"/>
          </a:p>
        </p:txBody>
      </p:sp>
      <p:sp>
        <p:nvSpPr>
          <p:cNvPr id="5" name="Fußzeilenplatzhalter 4">
            <a:extLst>
              <a:ext uri="{FF2B5EF4-FFF2-40B4-BE49-F238E27FC236}">
                <a16:creationId xmlns:a16="http://schemas.microsoft.com/office/drawing/2014/main" id="{9B1835E0-E881-D874-0558-5F964B1EC44C}"/>
              </a:ext>
            </a:extLst>
          </p:cNvPr>
          <p:cNvSpPr>
            <a:spLocks noGrp="1"/>
          </p:cNvSpPr>
          <p:nvPr>
            <p:ph type="ftr" sz="quarter" idx="3"/>
          </p:nvPr>
        </p:nvSpPr>
        <p:spPr>
          <a:xfrm>
            <a:off x="2039278" y="6114634"/>
            <a:ext cx="1341714"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r>
              <a:rPr lang="de-DE" dirty="0"/>
              <a:t>HWS-Präsentationstitel</a:t>
            </a:r>
          </a:p>
        </p:txBody>
      </p:sp>
      <p:sp>
        <p:nvSpPr>
          <p:cNvPr id="6" name="Foliennummernplatzhalter 5">
            <a:extLst>
              <a:ext uri="{FF2B5EF4-FFF2-40B4-BE49-F238E27FC236}">
                <a16:creationId xmlns:a16="http://schemas.microsoft.com/office/drawing/2014/main" id="{2F5D2513-A515-4422-58E1-F960F1732BBC}"/>
              </a:ext>
            </a:extLst>
          </p:cNvPr>
          <p:cNvSpPr>
            <a:spLocks noGrp="1"/>
          </p:cNvSpPr>
          <p:nvPr>
            <p:ph type="sldNum" sz="quarter" idx="4"/>
          </p:nvPr>
        </p:nvSpPr>
        <p:spPr>
          <a:xfrm>
            <a:off x="871319" y="6114634"/>
            <a:ext cx="243656" cy="153888"/>
          </a:xfrm>
          <a:prstGeom prst="rect">
            <a:avLst/>
          </a:prstGeom>
        </p:spPr>
        <p:txBody>
          <a:bodyPr vert="horz" wrap="none" lIns="0" tIns="0" rIns="0" bIns="0" rtlCol="0" anchor="ctr">
            <a:spAutoFit/>
          </a:bodyPr>
          <a:lstStyle>
            <a:lvl1pPr algn="l">
              <a:defRPr sz="1000">
                <a:solidFill>
                  <a:schemeClr val="tx2"/>
                </a:solidFill>
                <a:latin typeface="+mj-lt"/>
              </a:defRPr>
            </a:lvl1pPr>
          </a:lstStyle>
          <a:p>
            <a:fld id="{D703E812-35E5-4880-9439-A1BCE146095B}" type="slidenum">
              <a:rPr lang="de-DE" smtClean="0"/>
              <a:pPr/>
              <a:t>‹Nr.›</a:t>
            </a:fld>
            <a:endParaRPr lang="de-DE" dirty="0"/>
          </a:p>
        </p:txBody>
      </p:sp>
    </p:spTree>
    <p:extLst>
      <p:ext uri="{BB962C8B-B14F-4D97-AF65-F5344CB8AC3E}">
        <p14:creationId xmlns:p14="http://schemas.microsoft.com/office/powerpoint/2010/main" val="259213565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hdr="0"/>
  <p:txStyles>
    <p:titleStyle>
      <a:lvl1pPr algn="l" defTabSz="914400" rtl="0" eaLnBrk="1" latinLnBrk="0" hangingPunct="1">
        <a:lnSpc>
          <a:spcPct val="100000"/>
        </a:lnSpc>
        <a:spcBef>
          <a:spcPts val="0"/>
        </a:spcBef>
        <a:buNone/>
        <a:defRPr sz="4400" kern="1200" cap="all" baseline="0">
          <a:solidFill>
            <a:schemeClr val="tx2"/>
          </a:solidFill>
          <a:latin typeface="+mj-lt"/>
          <a:ea typeface="+mj-ea"/>
          <a:cs typeface="+mj-cs"/>
        </a:defRPr>
      </a:lvl1pPr>
    </p:titleStyle>
    <p:bodyStyle>
      <a:lvl1pPr marL="0" indent="0" algn="l" defTabSz="914400" rtl="0" eaLnBrk="1" latinLnBrk="0" hangingPunct="1">
        <a:lnSpc>
          <a:spcPts val="2500"/>
        </a:lnSpc>
        <a:spcBef>
          <a:spcPts val="0"/>
        </a:spcBef>
        <a:spcAft>
          <a:spcPts val="600"/>
        </a:spcAft>
        <a:buClr>
          <a:schemeClr val="tx2"/>
        </a:buClr>
        <a:buSzPct val="90000"/>
        <a:buFont typeface="Arial" panose="020B0604020202020204" pitchFamily="34" charset="0"/>
        <a:buNone/>
        <a:defRPr sz="1600" kern="1200">
          <a:solidFill>
            <a:schemeClr val="tx1"/>
          </a:solidFill>
          <a:latin typeface="+mj-lt"/>
          <a:ea typeface="+mn-ea"/>
          <a:cs typeface="+mn-cs"/>
        </a:defRPr>
      </a:lvl1pPr>
      <a:lvl2pPr marL="2304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2pPr>
      <a:lvl3pPr marL="4608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3pPr>
      <a:lvl4pPr marL="6912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4pPr>
      <a:lvl5pPr marL="921600" indent="-228600" algn="l" defTabSz="914400" rtl="0" eaLnBrk="1" latinLnBrk="0" hangingPunct="1">
        <a:lnSpc>
          <a:spcPts val="2500"/>
        </a:lnSpc>
        <a:spcBef>
          <a:spcPts val="0"/>
        </a:spcBef>
        <a:spcAft>
          <a:spcPts val="600"/>
        </a:spcAft>
        <a:buClr>
          <a:schemeClr val="tx2"/>
        </a:buClr>
        <a:buSzPct val="90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218" userDrawn="1">
          <p15:clr>
            <a:srgbClr val="5ACBF0"/>
          </p15:clr>
        </p15:guide>
        <p15:guide id="2" pos="1584" userDrawn="1">
          <p15:clr>
            <a:srgbClr val="5ACBF0"/>
          </p15:clr>
        </p15:guide>
        <p15:guide id="3" pos="2440" userDrawn="1">
          <p15:clr>
            <a:srgbClr val="5ACBF0"/>
          </p15:clr>
        </p15:guide>
        <p15:guide id="4" pos="2802" userDrawn="1">
          <p15:clr>
            <a:srgbClr val="5ACBF0"/>
          </p15:clr>
        </p15:guide>
        <p15:guide id="5" pos="3658" userDrawn="1">
          <p15:clr>
            <a:srgbClr val="5ACBF0"/>
          </p15:clr>
        </p15:guide>
        <p15:guide id="6" pos="4021" userDrawn="1">
          <p15:clr>
            <a:srgbClr val="5ACBF0"/>
          </p15:clr>
        </p15:guide>
        <p15:guide id="7" pos="4877" userDrawn="1">
          <p15:clr>
            <a:srgbClr val="5ACBF0"/>
          </p15:clr>
        </p15:guide>
        <p15:guide id="8" pos="5242" userDrawn="1">
          <p15:clr>
            <a:srgbClr val="5ACBF0"/>
          </p15:clr>
        </p15:guide>
        <p15:guide id="9" pos="6099" userDrawn="1">
          <p15:clr>
            <a:srgbClr val="5ACBF0"/>
          </p15:clr>
        </p15:guide>
        <p15:guide id="10" pos="6461" userDrawn="1">
          <p15:clr>
            <a:srgbClr val="5ACBF0"/>
          </p15:clr>
        </p15:guide>
        <p15:guide id="11" orient="horz" pos="1066" userDrawn="1">
          <p15:clr>
            <a:srgbClr val="FBAE40"/>
          </p15:clr>
        </p15:guide>
        <p15:guide id="12" pos="545" userDrawn="1">
          <p15:clr>
            <a:srgbClr val="FBAE40"/>
          </p15:clr>
        </p15:guide>
        <p15:guide id="13" pos="362" userDrawn="1">
          <p15:clr>
            <a:srgbClr val="FBAE40"/>
          </p15:clr>
        </p15:guide>
        <p15:guide id="14" orient="horz" pos="362" userDrawn="1">
          <p15:clr>
            <a:srgbClr val="FBAE40"/>
          </p15:clr>
        </p15:guide>
        <p15:guide id="15" pos="7317" userDrawn="1">
          <p15:clr>
            <a:srgbClr val="FBAE40"/>
          </p15:clr>
        </p15:guide>
        <p15:guide id="16" orient="horz" pos="3935" userDrawn="1">
          <p15:clr>
            <a:srgbClr val="FBAE4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D0487E7-029F-2DBA-884C-9C82BCEB14C4}"/>
              </a:ext>
            </a:extLst>
          </p:cNvPr>
          <p:cNvSpPr>
            <a:spLocks noGrp="1"/>
          </p:cNvSpPr>
          <p:nvPr>
            <p:ph type="title"/>
          </p:nvPr>
        </p:nvSpPr>
        <p:spPr/>
        <p:txBody>
          <a:bodyPr/>
          <a:lstStyle/>
          <a:p>
            <a:r>
              <a:rPr lang="de-DE" noProof="1"/>
              <a:t>Aliquam lorem dapibus in </a:t>
            </a:r>
            <a:br>
              <a:rPr lang="de-DE" noProof="1"/>
            </a:br>
            <a:r>
              <a:rPr lang="de-DE" noProof="1"/>
              <a:t>viverra quis.</a:t>
            </a:r>
          </a:p>
        </p:txBody>
      </p:sp>
      <p:sp>
        <p:nvSpPr>
          <p:cNvPr id="8" name="Textplatzhalter 7">
            <a:extLst>
              <a:ext uri="{FF2B5EF4-FFF2-40B4-BE49-F238E27FC236}">
                <a16:creationId xmlns:a16="http://schemas.microsoft.com/office/drawing/2014/main" id="{F9890D6D-5C6A-E1F6-2EF3-A3576944445B}"/>
              </a:ext>
            </a:extLst>
          </p:cNvPr>
          <p:cNvSpPr>
            <a:spLocks noGrp="1"/>
          </p:cNvSpPr>
          <p:nvPr>
            <p:ph type="body" sz="quarter" idx="13"/>
          </p:nvPr>
        </p:nvSpPr>
        <p:spPr/>
        <p:txBody>
          <a:bodyPr/>
          <a:lstStyle/>
          <a:p>
            <a:r>
              <a:rPr lang="de-DE" noProof="1"/>
              <a:t>Et volorro vitasi deles. </a:t>
            </a:r>
          </a:p>
          <a:p>
            <a:r>
              <a:rPr lang="de-DE" noProof="1"/>
              <a:t>Laccuptur sequid et </a:t>
            </a:r>
          </a:p>
          <a:p>
            <a:r>
              <a:rPr lang="de-DE" noProof="1"/>
              <a:t>dissus cust experiore.</a:t>
            </a:r>
          </a:p>
        </p:txBody>
      </p:sp>
    </p:spTree>
    <p:extLst>
      <p:ext uri="{BB962C8B-B14F-4D97-AF65-F5344CB8AC3E}">
        <p14:creationId xmlns:p14="http://schemas.microsoft.com/office/powerpoint/2010/main" val="113008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9D5CB2-F71E-153B-407E-5CA512BD6141}"/>
              </a:ext>
            </a:extLst>
          </p:cNvPr>
          <p:cNvSpPr>
            <a:spLocks noGrp="1"/>
          </p:cNvSpPr>
          <p:nvPr>
            <p:ph type="title"/>
          </p:nvPr>
        </p:nvSpPr>
        <p:spPr>
          <a:xfrm>
            <a:off x="871200" y="1159200"/>
            <a:ext cx="9384798" cy="677108"/>
          </a:xfrm>
        </p:spPr>
        <p:txBody>
          <a:bodyPr/>
          <a:lstStyle/>
          <a:p>
            <a:r>
              <a:rPr lang="de-DE" noProof="1"/>
              <a:t>Ut wisi enim ad minim.</a:t>
            </a:r>
          </a:p>
        </p:txBody>
      </p:sp>
      <p:sp>
        <p:nvSpPr>
          <p:cNvPr id="6" name="Textplatzhalter 5">
            <a:extLst>
              <a:ext uri="{FF2B5EF4-FFF2-40B4-BE49-F238E27FC236}">
                <a16:creationId xmlns:a16="http://schemas.microsoft.com/office/drawing/2014/main" id="{F348B006-0D7A-418B-E729-950A2E5C4E6C}"/>
              </a:ext>
            </a:extLst>
          </p:cNvPr>
          <p:cNvSpPr>
            <a:spLocks noGrp="1"/>
          </p:cNvSpPr>
          <p:nvPr>
            <p:ph type="body" sz="quarter" idx="13"/>
          </p:nvPr>
        </p:nvSpPr>
        <p:spPr>
          <a:xfrm>
            <a:off x="871200" y="2007888"/>
            <a:ext cx="4932000" cy="338554"/>
          </a:xfrm>
        </p:spPr>
        <p:txBody>
          <a:bodyPr/>
          <a:lstStyle/>
          <a:p>
            <a:r>
              <a:rPr lang="de-DE" noProof="1"/>
              <a:t>Nullam dictum felis.</a:t>
            </a:r>
          </a:p>
        </p:txBody>
      </p:sp>
      <p:sp>
        <p:nvSpPr>
          <p:cNvPr id="7" name="Textplatzhalter 6">
            <a:extLst>
              <a:ext uri="{FF2B5EF4-FFF2-40B4-BE49-F238E27FC236}">
                <a16:creationId xmlns:a16="http://schemas.microsoft.com/office/drawing/2014/main" id="{919526CB-D264-A588-A20F-7558782B07D9}"/>
              </a:ext>
            </a:extLst>
          </p:cNvPr>
          <p:cNvSpPr>
            <a:spLocks noGrp="1"/>
          </p:cNvSpPr>
          <p:nvPr>
            <p:ph type="body" sz="quarter" idx="14"/>
          </p:nvPr>
        </p:nvSpPr>
        <p:spPr>
          <a:xfrm>
            <a:off x="871200" y="2548800"/>
            <a:ext cx="4932000" cy="3240000"/>
          </a:xfrm>
        </p:spPr>
        <p:txBody>
          <a:bodyPr/>
          <a:lstStyle/>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a:p>
            <a:pPr lvl="1"/>
            <a:r>
              <a:rPr lang="de-DE" noProof="1"/>
              <a:t>Quod mazim placerat facer.</a:t>
            </a:r>
          </a:p>
          <a:p>
            <a:pPr lvl="1"/>
            <a:r>
              <a:rPr lang="de-DE" noProof="1"/>
              <a:t>Nam liber tempor cum soluta nobis eleifend option congue nihil imperdiet doming id.</a:t>
            </a:r>
          </a:p>
          <a:p>
            <a:pPr lvl="1"/>
            <a:r>
              <a:rPr lang="de-DE" noProof="1"/>
              <a:t>Vivamus elementum semper nisi.</a:t>
            </a:r>
          </a:p>
          <a:p>
            <a:r>
              <a:rPr lang="de-DE" noProof="1"/>
              <a:t>Cum sociis natoque penatibus et magnis dis parturient montes, nascetur ridiculus mus. </a:t>
            </a:r>
          </a:p>
        </p:txBody>
      </p:sp>
      <p:sp>
        <p:nvSpPr>
          <p:cNvPr id="8" name="Textplatzhalter 7">
            <a:extLst>
              <a:ext uri="{FF2B5EF4-FFF2-40B4-BE49-F238E27FC236}">
                <a16:creationId xmlns:a16="http://schemas.microsoft.com/office/drawing/2014/main" id="{56A99CDB-AB0C-47F3-CE56-EE84D241197E}"/>
              </a:ext>
            </a:extLst>
          </p:cNvPr>
          <p:cNvSpPr>
            <a:spLocks noGrp="1"/>
          </p:cNvSpPr>
          <p:nvPr>
            <p:ph type="body" sz="quarter" idx="15"/>
          </p:nvPr>
        </p:nvSpPr>
        <p:spPr>
          <a:xfrm>
            <a:off x="6392863" y="2548800"/>
            <a:ext cx="3862387" cy="3240000"/>
          </a:xfrm>
        </p:spPr>
        <p:txBody>
          <a:bodyPr/>
          <a:lstStyle/>
          <a:p>
            <a:r>
              <a:rPr lang="de-DE" noProof="1"/>
              <a:t>Donec quam felis, ultricies nec, pellente sque eu, pretium quis, sem. Nulla conse quat massa quis enim.</a:t>
            </a:r>
          </a:p>
          <a:p>
            <a:r>
              <a:rPr lang="de-DE" noProof="1"/>
              <a:t>Donec pede justo, fringilla vel, aliquet nec, vulputate eget, arcu.</a:t>
            </a:r>
          </a:p>
          <a:p>
            <a:r>
              <a:rPr lang="de-DE" noProof="1"/>
              <a:t>In enim justo, rhoncus ut, imperdiet a, venenatis vitae, justo. Nullam dictum felis eu pede mollis pretium.</a:t>
            </a:r>
          </a:p>
          <a:p>
            <a:r>
              <a:rPr lang="de-DE" noProof="1"/>
              <a:t>Integer tincidunt. Aliquam lorem ante, dapibus in, viverra quis, feugiat a, tellus.</a:t>
            </a:r>
          </a:p>
        </p:txBody>
      </p:sp>
      <p:sp>
        <p:nvSpPr>
          <p:cNvPr id="3" name="Datumsplatzhalter 2">
            <a:extLst>
              <a:ext uri="{FF2B5EF4-FFF2-40B4-BE49-F238E27FC236}">
                <a16:creationId xmlns:a16="http://schemas.microsoft.com/office/drawing/2014/main" id="{84C3A3DD-9B97-D516-C301-9B81A44AB766}"/>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4" name="Fußzeilenplatzhalter 3">
            <a:extLst>
              <a:ext uri="{FF2B5EF4-FFF2-40B4-BE49-F238E27FC236}">
                <a16:creationId xmlns:a16="http://schemas.microsoft.com/office/drawing/2014/main" id="{DFEDA4CE-8DFB-BAFA-ADA9-8F9B20AD1B5D}"/>
              </a:ext>
            </a:extLst>
          </p:cNvPr>
          <p:cNvSpPr>
            <a:spLocks noGrp="1"/>
          </p:cNvSpPr>
          <p:nvPr>
            <p:ph type="ftr" sz="quarter" idx="11"/>
          </p:nvPr>
        </p:nvSpPr>
        <p:spPr>
          <a:xfrm>
            <a:off x="2147184" y="6114634"/>
            <a:ext cx="1341714" cy="153888"/>
          </a:xfrm>
        </p:spPr>
        <p:txBody>
          <a:bodyPr/>
          <a:lstStyle/>
          <a:p>
            <a:r>
              <a:rPr lang="de-DE"/>
              <a:t>HWS-Präsentationstitel</a:t>
            </a:r>
          </a:p>
        </p:txBody>
      </p:sp>
      <p:sp>
        <p:nvSpPr>
          <p:cNvPr id="5" name="Foliennummernplatzhalter 4">
            <a:extLst>
              <a:ext uri="{FF2B5EF4-FFF2-40B4-BE49-F238E27FC236}">
                <a16:creationId xmlns:a16="http://schemas.microsoft.com/office/drawing/2014/main" id="{81B34658-5960-8137-2CE5-61AA847D5A99}"/>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10</a:t>
            </a:fld>
            <a:endParaRPr lang="de-DE"/>
          </a:p>
        </p:txBody>
      </p:sp>
    </p:spTree>
    <p:extLst>
      <p:ext uri="{BB962C8B-B14F-4D97-AF65-F5344CB8AC3E}">
        <p14:creationId xmlns:p14="http://schemas.microsoft.com/office/powerpoint/2010/main" val="65625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B55A0A-2D53-9F63-431A-DFB8425B431D}"/>
              </a:ext>
            </a:extLst>
          </p:cNvPr>
          <p:cNvSpPr>
            <a:spLocks noGrp="1"/>
          </p:cNvSpPr>
          <p:nvPr>
            <p:ph type="title"/>
          </p:nvPr>
        </p:nvSpPr>
        <p:spPr>
          <a:xfrm>
            <a:off x="871200" y="1159200"/>
            <a:ext cx="9384798" cy="677108"/>
          </a:xfrm>
        </p:spPr>
        <p:txBody>
          <a:bodyPr/>
          <a:lstStyle/>
          <a:p>
            <a:r>
              <a:rPr lang="de-DE" noProof="1"/>
              <a:t>Ut wisi enim ad minim.</a:t>
            </a:r>
          </a:p>
        </p:txBody>
      </p:sp>
      <p:sp>
        <p:nvSpPr>
          <p:cNvPr id="6" name="Textplatzhalter 5">
            <a:extLst>
              <a:ext uri="{FF2B5EF4-FFF2-40B4-BE49-F238E27FC236}">
                <a16:creationId xmlns:a16="http://schemas.microsoft.com/office/drawing/2014/main" id="{BB03254E-2735-5301-4F26-9D2433B5F84B}"/>
              </a:ext>
            </a:extLst>
          </p:cNvPr>
          <p:cNvSpPr>
            <a:spLocks noGrp="1"/>
          </p:cNvSpPr>
          <p:nvPr>
            <p:ph type="body" sz="quarter" idx="14"/>
          </p:nvPr>
        </p:nvSpPr>
        <p:spPr>
          <a:xfrm>
            <a:off x="871200" y="2188800"/>
            <a:ext cx="4932000" cy="3600000"/>
          </a:xfrm>
        </p:spPr>
        <p:txBody>
          <a:bodyPr/>
          <a:lstStyle/>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a:p>
            <a:pPr lvl="1"/>
            <a:r>
              <a:rPr lang="de-DE" noProof="1"/>
              <a:t>Quod mazim placerat facer.</a:t>
            </a:r>
          </a:p>
          <a:p>
            <a:pPr lvl="1"/>
            <a:r>
              <a:rPr lang="de-DE" noProof="1"/>
              <a:t>Nam liber tempor cum soluta nobis eleifend option congue nihil imperdiet doming id.</a:t>
            </a:r>
          </a:p>
          <a:p>
            <a:pPr lvl="1"/>
            <a:r>
              <a:rPr lang="de-DE" noProof="1"/>
              <a:t>Vivamus elementum semper nisi.</a:t>
            </a:r>
          </a:p>
          <a:p>
            <a:r>
              <a:rPr lang="de-DE" noProof="1"/>
              <a:t>Aenean commodo ligula eget dolor. Aenean massa. Cum sociis natoque penatibus et magnis dis parturient. Donec quam felis, ultricies nec, pellente. </a:t>
            </a:r>
          </a:p>
        </p:txBody>
      </p:sp>
      <p:sp>
        <p:nvSpPr>
          <p:cNvPr id="7" name="Textplatzhalter 6">
            <a:extLst>
              <a:ext uri="{FF2B5EF4-FFF2-40B4-BE49-F238E27FC236}">
                <a16:creationId xmlns:a16="http://schemas.microsoft.com/office/drawing/2014/main" id="{3666F0FB-4129-B859-D70C-71AA927690B9}"/>
              </a:ext>
            </a:extLst>
          </p:cNvPr>
          <p:cNvSpPr>
            <a:spLocks noGrp="1"/>
          </p:cNvSpPr>
          <p:nvPr>
            <p:ph type="body" sz="quarter" idx="15"/>
          </p:nvPr>
        </p:nvSpPr>
        <p:spPr>
          <a:xfrm>
            <a:off x="6392863" y="2188800"/>
            <a:ext cx="3862387" cy="3600000"/>
          </a:xfrm>
        </p:spPr>
        <p:txBody>
          <a:bodyPr/>
          <a:lstStyle/>
          <a:p>
            <a:r>
              <a:rPr lang="de-DE" noProof="1"/>
              <a:t>Donec pede justo, fringilla vel, aliquet nec, vulputate eget, arcu.</a:t>
            </a:r>
          </a:p>
          <a:p>
            <a:pPr lvl="1"/>
            <a:r>
              <a:rPr lang="de-DE" noProof="1"/>
              <a:t>In enim justo, rhoncus ut, imperdiet a, venenatis vitae, justo. </a:t>
            </a:r>
          </a:p>
          <a:p>
            <a:pPr lvl="1"/>
            <a:r>
              <a:rPr lang="de-DE" noProof="1"/>
              <a:t>Nullam dictum felis eu pede mollis.</a:t>
            </a:r>
          </a:p>
          <a:p>
            <a:pPr lvl="1"/>
            <a:r>
              <a:rPr lang="de-DE" noProof="1"/>
              <a:t>Nulla consequat massa quis enim. </a:t>
            </a:r>
          </a:p>
          <a:p>
            <a:r>
              <a:rPr lang="de-DE" noProof="1"/>
              <a:t>Integer tincidunt. Aliquam lorem ante, dapibus in, viverra quis, feugiat a, tellus.</a:t>
            </a:r>
          </a:p>
        </p:txBody>
      </p:sp>
      <p:sp>
        <p:nvSpPr>
          <p:cNvPr id="3" name="Datumsplatzhalter 2">
            <a:extLst>
              <a:ext uri="{FF2B5EF4-FFF2-40B4-BE49-F238E27FC236}">
                <a16:creationId xmlns:a16="http://schemas.microsoft.com/office/drawing/2014/main" id="{739656EE-329E-9BA9-DF15-0796562DA810}"/>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dirty="0"/>
          </a:p>
        </p:txBody>
      </p:sp>
      <p:sp>
        <p:nvSpPr>
          <p:cNvPr id="4" name="Fußzeilenplatzhalter 3">
            <a:extLst>
              <a:ext uri="{FF2B5EF4-FFF2-40B4-BE49-F238E27FC236}">
                <a16:creationId xmlns:a16="http://schemas.microsoft.com/office/drawing/2014/main" id="{6D556E32-D9C1-6BF2-A86F-8FBBC46015CC}"/>
              </a:ext>
            </a:extLst>
          </p:cNvPr>
          <p:cNvSpPr>
            <a:spLocks noGrp="1"/>
          </p:cNvSpPr>
          <p:nvPr>
            <p:ph type="ftr" sz="quarter" idx="11"/>
          </p:nvPr>
        </p:nvSpPr>
        <p:spPr>
          <a:xfrm>
            <a:off x="2147184" y="6114634"/>
            <a:ext cx="1341714" cy="153888"/>
          </a:xfrm>
        </p:spPr>
        <p:txBody>
          <a:bodyPr/>
          <a:lstStyle/>
          <a:p>
            <a:r>
              <a:rPr lang="de-DE"/>
              <a:t>HWS-Präsentationstitel</a:t>
            </a:r>
          </a:p>
        </p:txBody>
      </p:sp>
      <p:sp>
        <p:nvSpPr>
          <p:cNvPr id="5" name="Foliennummernplatzhalter 4">
            <a:extLst>
              <a:ext uri="{FF2B5EF4-FFF2-40B4-BE49-F238E27FC236}">
                <a16:creationId xmlns:a16="http://schemas.microsoft.com/office/drawing/2014/main" id="{13DE3703-7968-6CB7-DD9B-19A422E009C5}"/>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11</a:t>
            </a:fld>
            <a:endParaRPr lang="de-DE" dirty="0"/>
          </a:p>
        </p:txBody>
      </p:sp>
    </p:spTree>
    <p:extLst>
      <p:ext uri="{BB962C8B-B14F-4D97-AF65-F5344CB8AC3E}">
        <p14:creationId xmlns:p14="http://schemas.microsoft.com/office/powerpoint/2010/main" val="3312212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EB34BD-B9B7-92F2-84B5-B5171090F982}"/>
              </a:ext>
            </a:extLst>
          </p:cNvPr>
          <p:cNvSpPr>
            <a:spLocks noGrp="1"/>
          </p:cNvSpPr>
          <p:nvPr>
            <p:ph type="title"/>
          </p:nvPr>
        </p:nvSpPr>
        <p:spPr/>
        <p:txBody>
          <a:bodyPr/>
          <a:lstStyle/>
          <a:p>
            <a:r>
              <a:rPr lang="de-DE" noProof="1"/>
              <a:t>Aliquam lorem dapibus in </a:t>
            </a:r>
            <a:br>
              <a:rPr lang="de-DE" noProof="1"/>
            </a:br>
            <a:r>
              <a:rPr lang="de-DE" noProof="1"/>
              <a:t>viverra quis.</a:t>
            </a:r>
          </a:p>
        </p:txBody>
      </p:sp>
      <p:sp>
        <p:nvSpPr>
          <p:cNvPr id="3" name="Textplatzhalter 2">
            <a:extLst>
              <a:ext uri="{FF2B5EF4-FFF2-40B4-BE49-F238E27FC236}">
                <a16:creationId xmlns:a16="http://schemas.microsoft.com/office/drawing/2014/main" id="{8CF344A8-2A15-CF98-6254-AA6E3D26D1EE}"/>
              </a:ext>
            </a:extLst>
          </p:cNvPr>
          <p:cNvSpPr>
            <a:spLocks noGrp="1"/>
          </p:cNvSpPr>
          <p:nvPr>
            <p:ph type="body" sz="quarter" idx="13"/>
          </p:nvPr>
        </p:nvSpPr>
        <p:spPr/>
        <p:txBody>
          <a:bodyPr/>
          <a:lstStyle/>
          <a:p>
            <a:r>
              <a:rPr lang="de-DE" noProof="1"/>
              <a:t>Et volorro vitasi deles. </a:t>
            </a:r>
          </a:p>
          <a:p>
            <a:r>
              <a:rPr lang="de-DE" noProof="1"/>
              <a:t>Laccuptur sequid et </a:t>
            </a:r>
          </a:p>
          <a:p>
            <a:r>
              <a:rPr lang="de-DE" noProof="1"/>
              <a:t>dissus cust experiore.</a:t>
            </a:r>
          </a:p>
        </p:txBody>
      </p:sp>
    </p:spTree>
    <p:extLst>
      <p:ext uri="{BB962C8B-B14F-4D97-AF65-F5344CB8AC3E}">
        <p14:creationId xmlns:p14="http://schemas.microsoft.com/office/powerpoint/2010/main" val="2000662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F7B4CB-0E20-2764-4163-190A9624EE97}"/>
              </a:ext>
            </a:extLst>
          </p:cNvPr>
          <p:cNvSpPr>
            <a:spLocks noGrp="1"/>
          </p:cNvSpPr>
          <p:nvPr>
            <p:ph type="title"/>
          </p:nvPr>
        </p:nvSpPr>
        <p:spPr/>
        <p:txBody>
          <a:bodyPr/>
          <a:lstStyle/>
          <a:p>
            <a:r>
              <a:rPr lang="de-DE" noProof="1"/>
              <a:t>Lorporem </a:t>
            </a:r>
            <a:br>
              <a:rPr lang="de-DE" noProof="1"/>
            </a:br>
            <a:r>
              <a:rPr lang="de-DE" noProof="1"/>
              <a:t>poreperes essit </a:t>
            </a:r>
            <a:br>
              <a:rPr lang="de-DE" noProof="1"/>
            </a:br>
            <a:r>
              <a:rPr lang="de-DE" noProof="1"/>
              <a:t>volorerore.</a:t>
            </a:r>
          </a:p>
        </p:txBody>
      </p:sp>
      <p:sp>
        <p:nvSpPr>
          <p:cNvPr id="3" name="Textplatzhalter 2">
            <a:extLst>
              <a:ext uri="{FF2B5EF4-FFF2-40B4-BE49-F238E27FC236}">
                <a16:creationId xmlns:a16="http://schemas.microsoft.com/office/drawing/2014/main" id="{22A51D43-15D6-88E8-7BDB-AF087F82071E}"/>
              </a:ext>
            </a:extLst>
          </p:cNvPr>
          <p:cNvSpPr>
            <a:spLocks noGrp="1"/>
          </p:cNvSpPr>
          <p:nvPr>
            <p:ph type="body" sz="quarter" idx="13"/>
          </p:nvPr>
        </p:nvSpPr>
        <p:spPr/>
        <p:txBody>
          <a:bodyPr/>
          <a:lstStyle/>
          <a:p>
            <a:r>
              <a:rPr lang="de-DE" noProof="1"/>
              <a:t>Donec pede justo</a:t>
            </a:r>
          </a:p>
          <a:p>
            <a:r>
              <a:rPr lang="de-DE" noProof="1"/>
              <a:t>fringilla vel aliquet nec</a:t>
            </a:r>
          </a:p>
          <a:p>
            <a:r>
              <a:rPr lang="de-DE" noProof="1"/>
              <a:t>vulputate eget arcu.</a:t>
            </a:r>
          </a:p>
        </p:txBody>
      </p:sp>
    </p:spTree>
    <p:extLst>
      <p:ext uri="{BB962C8B-B14F-4D97-AF65-F5344CB8AC3E}">
        <p14:creationId xmlns:p14="http://schemas.microsoft.com/office/powerpoint/2010/main" val="330763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F77383-DD43-3CA6-EEC0-7777C16BB230}"/>
              </a:ext>
            </a:extLst>
          </p:cNvPr>
          <p:cNvSpPr>
            <a:spLocks noGrp="1"/>
          </p:cNvSpPr>
          <p:nvPr>
            <p:ph type="title"/>
          </p:nvPr>
        </p:nvSpPr>
        <p:spPr/>
        <p:txBody>
          <a:bodyPr/>
          <a:lstStyle/>
          <a:p>
            <a:r>
              <a:rPr lang="de-DE" noProof="1"/>
              <a:t>Cum sociis natoque penatibus </a:t>
            </a:r>
            <a:br>
              <a:rPr lang="de-DE" noProof="1"/>
            </a:br>
            <a:r>
              <a:rPr lang="de-DE" noProof="1"/>
              <a:t>et magnis dis parturient montes.</a:t>
            </a:r>
          </a:p>
        </p:txBody>
      </p:sp>
      <p:sp>
        <p:nvSpPr>
          <p:cNvPr id="3" name="Datumsplatzhalter 2">
            <a:extLst>
              <a:ext uri="{FF2B5EF4-FFF2-40B4-BE49-F238E27FC236}">
                <a16:creationId xmlns:a16="http://schemas.microsoft.com/office/drawing/2014/main" id="{A9D01BEE-C41E-D193-F13A-68DB7FA43B35}"/>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4" name="Fußzeilenplatzhalter 3">
            <a:extLst>
              <a:ext uri="{FF2B5EF4-FFF2-40B4-BE49-F238E27FC236}">
                <a16:creationId xmlns:a16="http://schemas.microsoft.com/office/drawing/2014/main" id="{A49385DC-F115-54DF-75F6-61287367E9EE}"/>
              </a:ext>
            </a:extLst>
          </p:cNvPr>
          <p:cNvSpPr>
            <a:spLocks noGrp="1"/>
          </p:cNvSpPr>
          <p:nvPr>
            <p:ph type="ftr" sz="quarter" idx="11"/>
          </p:nvPr>
        </p:nvSpPr>
        <p:spPr/>
        <p:txBody>
          <a:bodyPr/>
          <a:lstStyle/>
          <a:p>
            <a:r>
              <a:rPr lang="de-DE"/>
              <a:t>HWS-Präsentationstitel</a:t>
            </a:r>
          </a:p>
        </p:txBody>
      </p:sp>
      <p:sp>
        <p:nvSpPr>
          <p:cNvPr id="5" name="Foliennummernplatzhalter 4">
            <a:extLst>
              <a:ext uri="{FF2B5EF4-FFF2-40B4-BE49-F238E27FC236}">
                <a16:creationId xmlns:a16="http://schemas.microsoft.com/office/drawing/2014/main" id="{45CAD2EF-A440-CB63-0DE3-979426913FCF}"/>
              </a:ext>
            </a:extLst>
          </p:cNvPr>
          <p:cNvSpPr>
            <a:spLocks noGrp="1"/>
          </p:cNvSpPr>
          <p:nvPr>
            <p:ph type="sldNum" sz="quarter" idx="12"/>
          </p:nvPr>
        </p:nvSpPr>
        <p:spPr/>
        <p:txBody>
          <a:bodyPr/>
          <a:lstStyle/>
          <a:p>
            <a:fld id="{D703E812-35E5-4880-9439-A1BCE146095B}" type="slidenum">
              <a:rPr lang="de-DE" smtClean="0"/>
              <a:t>14</a:t>
            </a:fld>
            <a:endParaRPr lang="de-DE" dirty="0"/>
          </a:p>
        </p:txBody>
      </p:sp>
    </p:spTree>
    <p:extLst>
      <p:ext uri="{BB962C8B-B14F-4D97-AF65-F5344CB8AC3E}">
        <p14:creationId xmlns:p14="http://schemas.microsoft.com/office/powerpoint/2010/main" val="2106971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313419-99BE-8BF4-ABEE-F6E463AE6138}"/>
              </a:ext>
            </a:extLst>
          </p:cNvPr>
          <p:cNvSpPr>
            <a:spLocks noGrp="1"/>
          </p:cNvSpPr>
          <p:nvPr>
            <p:ph type="title"/>
          </p:nvPr>
        </p:nvSpPr>
        <p:spPr/>
        <p:txBody>
          <a:bodyPr/>
          <a:lstStyle/>
          <a:p>
            <a:r>
              <a:rPr lang="de-DE" noProof="1"/>
              <a:t>agenda</a:t>
            </a:r>
          </a:p>
        </p:txBody>
      </p:sp>
      <p:sp>
        <p:nvSpPr>
          <p:cNvPr id="3" name="Inhaltsplatzhalter 2">
            <a:extLst>
              <a:ext uri="{FF2B5EF4-FFF2-40B4-BE49-F238E27FC236}">
                <a16:creationId xmlns:a16="http://schemas.microsoft.com/office/drawing/2014/main" id="{86720177-E0CD-38A1-F569-53953F2B4663}"/>
              </a:ext>
            </a:extLst>
          </p:cNvPr>
          <p:cNvSpPr>
            <a:spLocks noGrp="1"/>
          </p:cNvSpPr>
          <p:nvPr>
            <p:ph idx="1"/>
          </p:nvPr>
        </p:nvSpPr>
        <p:spPr/>
        <p:txBody>
          <a:bodyPr/>
          <a:lstStyle/>
          <a:p>
            <a:r>
              <a:rPr lang="de-DE" noProof="1">
                <a:solidFill>
                  <a:schemeClr val="tx2"/>
                </a:solidFill>
              </a:rPr>
              <a:t>10:00</a:t>
            </a:r>
            <a:r>
              <a:rPr lang="de-DE" noProof="1"/>
              <a:t>	Nam liber tempor cum soluta quod mazim placerat facer.</a:t>
            </a:r>
          </a:p>
          <a:p>
            <a:r>
              <a:rPr lang="de-DE" noProof="1">
                <a:solidFill>
                  <a:schemeClr val="tx2"/>
                </a:solidFill>
              </a:rPr>
              <a:t>13:15</a:t>
            </a:r>
            <a:r>
              <a:rPr lang="de-DE" noProof="1"/>
              <a:t>	Aenean commodo ligula eget dolor.</a:t>
            </a:r>
          </a:p>
          <a:p>
            <a:r>
              <a:rPr lang="de-DE" noProof="1">
                <a:solidFill>
                  <a:schemeClr val="tx2"/>
                </a:solidFill>
              </a:rPr>
              <a:t>16:00</a:t>
            </a:r>
            <a:r>
              <a:rPr lang="de-DE" noProof="1"/>
              <a:t>	Aenean massa.</a:t>
            </a:r>
          </a:p>
          <a:p>
            <a:r>
              <a:rPr lang="de-DE" noProof="1">
                <a:solidFill>
                  <a:schemeClr val="tx2"/>
                </a:solidFill>
              </a:rPr>
              <a:t>16:30</a:t>
            </a:r>
            <a:r>
              <a:rPr lang="de-DE" noProof="1"/>
              <a:t>	Cum sociis natoque penatibus et magnis dis parturient </a:t>
            </a:r>
            <a:br>
              <a:rPr lang="de-DE" noProof="1"/>
            </a:br>
            <a:r>
              <a:rPr lang="de-DE" noProof="1"/>
              <a:t>	montes nascetur ridiculus mus.</a:t>
            </a:r>
          </a:p>
          <a:p>
            <a:r>
              <a:rPr lang="de-DE" noProof="1">
                <a:solidFill>
                  <a:schemeClr val="tx2"/>
                </a:solidFill>
              </a:rPr>
              <a:t>17:15</a:t>
            </a:r>
            <a:r>
              <a:rPr lang="de-DE" noProof="1"/>
              <a:t>	Donec quam felis, ultricies nec, pellentesque eu.</a:t>
            </a:r>
          </a:p>
          <a:p>
            <a:r>
              <a:rPr lang="de-DE" noProof="1">
                <a:solidFill>
                  <a:schemeClr val="tx2"/>
                </a:solidFill>
              </a:rPr>
              <a:t>18:00</a:t>
            </a:r>
            <a:r>
              <a:rPr lang="de-DE" noProof="1"/>
              <a:t>	Aenean vulputate eleifend tellu.</a:t>
            </a:r>
          </a:p>
        </p:txBody>
      </p:sp>
      <p:sp>
        <p:nvSpPr>
          <p:cNvPr id="4" name="Datumsplatzhalter 3">
            <a:extLst>
              <a:ext uri="{FF2B5EF4-FFF2-40B4-BE49-F238E27FC236}">
                <a16:creationId xmlns:a16="http://schemas.microsoft.com/office/drawing/2014/main" id="{4A902AB7-366A-7C2D-7A60-4ACAA3602C05}"/>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5" name="Fußzeilenplatzhalter 4">
            <a:extLst>
              <a:ext uri="{FF2B5EF4-FFF2-40B4-BE49-F238E27FC236}">
                <a16:creationId xmlns:a16="http://schemas.microsoft.com/office/drawing/2014/main" id="{1E245613-E1F7-1228-4DBD-50BB4276BE7B}"/>
              </a:ext>
            </a:extLst>
          </p:cNvPr>
          <p:cNvSpPr>
            <a:spLocks noGrp="1"/>
          </p:cNvSpPr>
          <p:nvPr>
            <p:ph type="ftr" sz="quarter" idx="11"/>
          </p:nvPr>
        </p:nvSpPr>
        <p:spPr/>
        <p:txBody>
          <a:bodyPr/>
          <a:lstStyle/>
          <a:p>
            <a:r>
              <a:rPr lang="de-DE"/>
              <a:t>HWS-Präsentationstitel</a:t>
            </a:r>
          </a:p>
        </p:txBody>
      </p:sp>
      <p:sp>
        <p:nvSpPr>
          <p:cNvPr id="6" name="Foliennummernplatzhalter 5">
            <a:extLst>
              <a:ext uri="{FF2B5EF4-FFF2-40B4-BE49-F238E27FC236}">
                <a16:creationId xmlns:a16="http://schemas.microsoft.com/office/drawing/2014/main" id="{C78237CD-7EE3-8B75-37B3-6FB8571EA706}"/>
              </a:ext>
            </a:extLst>
          </p:cNvPr>
          <p:cNvSpPr>
            <a:spLocks noGrp="1"/>
          </p:cNvSpPr>
          <p:nvPr>
            <p:ph type="sldNum" sz="quarter" idx="12"/>
          </p:nvPr>
        </p:nvSpPr>
        <p:spPr/>
        <p:txBody>
          <a:bodyPr/>
          <a:lstStyle/>
          <a:p>
            <a:fld id="{D703E812-35E5-4880-9439-A1BCE146095B}" type="slidenum">
              <a:rPr lang="de-DE" smtClean="0"/>
              <a:t>15</a:t>
            </a:fld>
            <a:endParaRPr lang="de-DE" dirty="0"/>
          </a:p>
        </p:txBody>
      </p:sp>
    </p:spTree>
    <p:extLst>
      <p:ext uri="{BB962C8B-B14F-4D97-AF65-F5344CB8AC3E}">
        <p14:creationId xmlns:p14="http://schemas.microsoft.com/office/powerpoint/2010/main" val="3627067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038EDC-A9CD-22FF-EA7A-660CB38093E5}"/>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Textplatzhalter 2">
            <a:extLst>
              <a:ext uri="{FF2B5EF4-FFF2-40B4-BE49-F238E27FC236}">
                <a16:creationId xmlns:a16="http://schemas.microsoft.com/office/drawing/2014/main" id="{E93EBF95-4783-FF32-9885-46FD3C9778B3}"/>
              </a:ext>
            </a:extLst>
          </p:cNvPr>
          <p:cNvSpPr>
            <a:spLocks noGrp="1"/>
          </p:cNvSpPr>
          <p:nvPr>
            <p:ph type="body" sz="quarter" idx="13"/>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latin typeface="+mn-lt"/>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8B10CE36-F9B6-0313-E4C2-E8F19B35730A}"/>
              </a:ext>
            </a:extLst>
          </p:cNvPr>
          <p:cNvSpPr>
            <a:spLocks noGrp="1"/>
          </p:cNvSpPr>
          <p:nvPr>
            <p:ph type="body" sz="quarter" idx="14"/>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54FBF090-4BA0-7715-96B5-9B27736C9D55}"/>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C1F3885C-8BB4-C7BA-C349-2454164A8114}"/>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9BB53073-A226-A05A-5E56-B2644D457EDE}"/>
              </a:ext>
            </a:extLst>
          </p:cNvPr>
          <p:cNvSpPr>
            <a:spLocks noGrp="1"/>
          </p:cNvSpPr>
          <p:nvPr>
            <p:ph type="sldNum" sz="quarter" idx="12"/>
          </p:nvPr>
        </p:nvSpPr>
        <p:spPr/>
        <p:txBody>
          <a:bodyPr/>
          <a:lstStyle/>
          <a:p>
            <a:fld id="{D703E812-35E5-4880-9439-A1BCE146095B}" type="slidenum">
              <a:rPr lang="de-DE" smtClean="0"/>
              <a:t>16</a:t>
            </a:fld>
            <a:endParaRPr lang="de-DE" dirty="0"/>
          </a:p>
        </p:txBody>
      </p:sp>
    </p:spTree>
    <p:extLst>
      <p:ext uri="{BB962C8B-B14F-4D97-AF65-F5344CB8AC3E}">
        <p14:creationId xmlns:p14="http://schemas.microsoft.com/office/powerpoint/2010/main" val="2910144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491774-C7C1-685D-532A-16CBCF0EE289}"/>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Textplatzhalter 2">
            <a:extLst>
              <a:ext uri="{FF2B5EF4-FFF2-40B4-BE49-F238E27FC236}">
                <a16:creationId xmlns:a16="http://schemas.microsoft.com/office/drawing/2014/main" id="{692275C8-33D4-F92F-ADB7-5BC5AC5B3678}"/>
              </a:ext>
            </a:extLst>
          </p:cNvPr>
          <p:cNvSpPr>
            <a:spLocks noGrp="1"/>
          </p:cNvSpPr>
          <p:nvPr>
            <p:ph type="body" sz="quarter" idx="13"/>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4DD2E4F3-48E8-270E-B2CD-D958E8CF3782}"/>
              </a:ext>
            </a:extLst>
          </p:cNvPr>
          <p:cNvSpPr>
            <a:spLocks noGrp="1"/>
          </p:cNvSpPr>
          <p:nvPr>
            <p:ph type="body" sz="quarter" idx="14"/>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CF9F9E47-2CC9-016B-DA6F-63F0578D1188}"/>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6DF4E656-E6B0-3604-A2AE-0146FD5A212B}"/>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61B7DC19-296B-80AB-385A-54F1A7AF19DF}"/>
              </a:ext>
            </a:extLst>
          </p:cNvPr>
          <p:cNvSpPr>
            <a:spLocks noGrp="1"/>
          </p:cNvSpPr>
          <p:nvPr>
            <p:ph type="sldNum" sz="quarter" idx="12"/>
          </p:nvPr>
        </p:nvSpPr>
        <p:spPr/>
        <p:txBody>
          <a:bodyPr/>
          <a:lstStyle/>
          <a:p>
            <a:fld id="{D703E812-35E5-4880-9439-A1BCE146095B}" type="slidenum">
              <a:rPr lang="de-DE" smtClean="0"/>
              <a:t>17</a:t>
            </a:fld>
            <a:endParaRPr lang="de-DE" dirty="0"/>
          </a:p>
        </p:txBody>
      </p:sp>
    </p:spTree>
    <p:extLst>
      <p:ext uri="{BB962C8B-B14F-4D97-AF65-F5344CB8AC3E}">
        <p14:creationId xmlns:p14="http://schemas.microsoft.com/office/powerpoint/2010/main" val="4066918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DD1459-A50E-C1FD-DB1B-76D0130EF6A3}"/>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Inhaltsplatzhalter 2">
            <a:extLst>
              <a:ext uri="{FF2B5EF4-FFF2-40B4-BE49-F238E27FC236}">
                <a16:creationId xmlns:a16="http://schemas.microsoft.com/office/drawing/2014/main" id="{340E1DA2-6CC7-8CC5-1B38-716756ECF2B8}"/>
              </a:ext>
            </a:extLst>
          </p:cNvPr>
          <p:cNvSpPr>
            <a:spLocks noGrp="1"/>
          </p:cNvSpPr>
          <p:nvPr>
            <p:ph idx="1"/>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1A7C753B-060B-8AD5-A73A-CC1024D8FDDA}"/>
              </a:ext>
            </a:extLst>
          </p:cNvPr>
          <p:cNvSpPr>
            <a:spLocks noGrp="1"/>
          </p:cNvSpPr>
          <p:nvPr>
            <p:ph type="body" sz="quarter" idx="13"/>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37B57CEE-1638-154B-226E-8C620812508C}"/>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675E4134-33F7-934A-7DA1-A1660FA393EC}"/>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4121FF40-D3A2-19CB-3B4D-C43BE6459BC8}"/>
              </a:ext>
            </a:extLst>
          </p:cNvPr>
          <p:cNvSpPr>
            <a:spLocks noGrp="1"/>
          </p:cNvSpPr>
          <p:nvPr>
            <p:ph type="sldNum" sz="quarter" idx="12"/>
          </p:nvPr>
        </p:nvSpPr>
        <p:spPr/>
        <p:txBody>
          <a:bodyPr/>
          <a:lstStyle/>
          <a:p>
            <a:fld id="{D703E812-35E5-4880-9439-A1BCE146095B}" type="slidenum">
              <a:rPr lang="de-DE" smtClean="0"/>
              <a:t>18</a:t>
            </a:fld>
            <a:endParaRPr lang="de-DE" dirty="0"/>
          </a:p>
        </p:txBody>
      </p:sp>
    </p:spTree>
    <p:extLst>
      <p:ext uri="{BB962C8B-B14F-4D97-AF65-F5344CB8AC3E}">
        <p14:creationId xmlns:p14="http://schemas.microsoft.com/office/powerpoint/2010/main" val="3958301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E654B9-DBD2-CD2D-32A3-65D3C4548818}"/>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Inhaltsplatzhalter 2">
            <a:extLst>
              <a:ext uri="{FF2B5EF4-FFF2-40B4-BE49-F238E27FC236}">
                <a16:creationId xmlns:a16="http://schemas.microsoft.com/office/drawing/2014/main" id="{F48F7872-586F-E13A-39BC-A14364A01F85}"/>
              </a:ext>
            </a:extLst>
          </p:cNvPr>
          <p:cNvSpPr>
            <a:spLocks noGrp="1"/>
          </p:cNvSpPr>
          <p:nvPr>
            <p:ph idx="1"/>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vulputate eleifend 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E570F48C-2675-5CDF-7F22-919051AB9524}"/>
              </a:ext>
            </a:extLst>
          </p:cNvPr>
          <p:cNvSpPr>
            <a:spLocks noGrp="1"/>
          </p:cNvSpPr>
          <p:nvPr>
            <p:ph type="body" sz="quarter" idx="13"/>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E624DC3E-DBB0-8AA0-EA54-39F2A1776830}"/>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4366F61F-6C29-98FB-C2C7-34EF729DFC6A}"/>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0CE4DF60-11AE-4C7B-AE16-53D211D0D6CB}"/>
              </a:ext>
            </a:extLst>
          </p:cNvPr>
          <p:cNvSpPr>
            <a:spLocks noGrp="1"/>
          </p:cNvSpPr>
          <p:nvPr>
            <p:ph type="sldNum" sz="quarter" idx="12"/>
          </p:nvPr>
        </p:nvSpPr>
        <p:spPr/>
        <p:txBody>
          <a:bodyPr/>
          <a:lstStyle/>
          <a:p>
            <a:fld id="{D703E812-35E5-4880-9439-A1BCE146095B}" type="slidenum">
              <a:rPr lang="de-DE" smtClean="0"/>
              <a:t>19</a:t>
            </a:fld>
            <a:endParaRPr lang="de-DE" dirty="0"/>
          </a:p>
        </p:txBody>
      </p:sp>
    </p:spTree>
    <p:extLst>
      <p:ext uri="{BB962C8B-B14F-4D97-AF65-F5344CB8AC3E}">
        <p14:creationId xmlns:p14="http://schemas.microsoft.com/office/powerpoint/2010/main" val="3527482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EC1105-29B8-9BA3-0CC4-41472FDBD8D9}"/>
              </a:ext>
            </a:extLst>
          </p:cNvPr>
          <p:cNvSpPr>
            <a:spLocks noGrp="1"/>
          </p:cNvSpPr>
          <p:nvPr>
            <p:ph type="title"/>
          </p:nvPr>
        </p:nvSpPr>
        <p:spPr/>
        <p:txBody>
          <a:bodyPr/>
          <a:lstStyle/>
          <a:p>
            <a:r>
              <a:rPr lang="de-DE" noProof="1"/>
              <a:t>Lorporem </a:t>
            </a:r>
            <a:br>
              <a:rPr lang="de-DE" noProof="1"/>
            </a:br>
            <a:r>
              <a:rPr lang="de-DE" noProof="1"/>
              <a:t>poreperes essit </a:t>
            </a:r>
            <a:br>
              <a:rPr lang="de-DE" noProof="1"/>
            </a:br>
            <a:r>
              <a:rPr lang="de-DE" noProof="1"/>
              <a:t>volorerore.</a:t>
            </a:r>
          </a:p>
        </p:txBody>
      </p:sp>
      <p:sp>
        <p:nvSpPr>
          <p:cNvPr id="3" name="Textplatzhalter 2">
            <a:extLst>
              <a:ext uri="{FF2B5EF4-FFF2-40B4-BE49-F238E27FC236}">
                <a16:creationId xmlns:a16="http://schemas.microsoft.com/office/drawing/2014/main" id="{C431B5F2-CB09-3716-DAF5-95B662089964}"/>
              </a:ext>
            </a:extLst>
          </p:cNvPr>
          <p:cNvSpPr>
            <a:spLocks noGrp="1"/>
          </p:cNvSpPr>
          <p:nvPr>
            <p:ph type="body" sz="quarter" idx="13"/>
          </p:nvPr>
        </p:nvSpPr>
        <p:spPr/>
        <p:txBody>
          <a:bodyPr/>
          <a:lstStyle/>
          <a:p>
            <a:r>
              <a:rPr lang="de-DE" noProof="1"/>
              <a:t>Donec pede justo</a:t>
            </a:r>
          </a:p>
          <a:p>
            <a:r>
              <a:rPr lang="de-DE" noProof="1"/>
              <a:t>fringilla vel aliquet nec</a:t>
            </a:r>
          </a:p>
          <a:p>
            <a:r>
              <a:rPr lang="de-DE" noProof="1"/>
              <a:t>vulputate eget arcu.</a:t>
            </a:r>
          </a:p>
        </p:txBody>
      </p:sp>
    </p:spTree>
    <p:extLst>
      <p:ext uri="{BB962C8B-B14F-4D97-AF65-F5344CB8AC3E}">
        <p14:creationId xmlns:p14="http://schemas.microsoft.com/office/powerpoint/2010/main" val="3276741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B16A2C-DDD4-C435-30CD-CE2074485301}"/>
              </a:ext>
            </a:extLst>
          </p:cNvPr>
          <p:cNvSpPr>
            <a:spLocks noGrp="1"/>
          </p:cNvSpPr>
          <p:nvPr>
            <p:ph type="title"/>
          </p:nvPr>
        </p:nvSpPr>
        <p:spPr/>
        <p:txBody>
          <a:bodyPr/>
          <a:lstStyle/>
          <a:p>
            <a:r>
              <a:rPr lang="de-DE" noProof="1"/>
              <a:t>Ut wisi enim ad minim.</a:t>
            </a:r>
          </a:p>
        </p:txBody>
      </p:sp>
      <p:sp>
        <p:nvSpPr>
          <p:cNvPr id="3" name="Inhaltsplatzhalter 2">
            <a:extLst>
              <a:ext uri="{FF2B5EF4-FFF2-40B4-BE49-F238E27FC236}">
                <a16:creationId xmlns:a16="http://schemas.microsoft.com/office/drawing/2014/main" id="{A7590866-0D16-E3DE-F475-95E2F80B0AA0}"/>
              </a:ext>
            </a:extLst>
          </p:cNvPr>
          <p:cNvSpPr>
            <a:spLocks noGrp="1"/>
          </p:cNvSpPr>
          <p:nvPr>
            <p:ph idx="1"/>
          </p:nvPr>
        </p:nvSpPr>
        <p:spPr/>
        <p:txBody>
          <a:bodyPr/>
          <a:lstStyle/>
          <a:p>
            <a:r>
              <a:rPr lang="de-DE" noProof="1"/>
              <a:t>Lorem ipsum dolor sit amet, consectetuer adipiscing elit. Aenean commodo ligula eget dolor. </a:t>
            </a:r>
          </a:p>
          <a:p>
            <a:r>
              <a:rPr lang="de-DE" noProof="1"/>
              <a:t>Cum sociis natoque penatibus et magnis dis parturient montes, nascetur ridiculus mus.</a:t>
            </a:r>
          </a:p>
          <a:p>
            <a:r>
              <a:rPr lang="de-DE" noProof="1"/>
              <a:t>Donec quam felis, ultricies nec, pellentesque eu, pretium quis, sem. Nulla consequat massa quis enim. Donec pede justo, fringilla vel, aliquet nec, vulputate eget, arcu.</a:t>
            </a:r>
          </a:p>
          <a:p>
            <a:r>
              <a:rPr lang="de-DE" noProof="1"/>
              <a:t>Nullam dictum felis eu pede mollis pretium. Integer tincidunt. Cras dapibus. Vivamus elementum semper nisi. Aenean vulputate eleifend tellus. Aenean leo ligula, porttitor eu, consequat vitae, eleifend ac, enim. Aliquam lorem ante, dapibus in, viverra quis, feugiat a, tellus. Phasellus viverra nulla ut metus varius laoreet. Quisque rutrum. Aenean imperdiet. Etiam ultricies.</a:t>
            </a:r>
          </a:p>
        </p:txBody>
      </p:sp>
      <p:sp>
        <p:nvSpPr>
          <p:cNvPr id="4" name="Textplatzhalter 3">
            <a:extLst>
              <a:ext uri="{FF2B5EF4-FFF2-40B4-BE49-F238E27FC236}">
                <a16:creationId xmlns:a16="http://schemas.microsoft.com/office/drawing/2014/main" id="{43BA848D-CE87-C7F0-E65C-B6A6033668EC}"/>
              </a:ext>
            </a:extLst>
          </p:cNvPr>
          <p:cNvSpPr>
            <a:spLocks noGrp="1"/>
          </p:cNvSpPr>
          <p:nvPr>
            <p:ph type="body" sz="quarter" idx="13"/>
          </p:nvPr>
        </p:nvSpPr>
        <p:spPr/>
        <p:txBody>
          <a:bodyPr/>
          <a:lstStyle/>
          <a:p>
            <a:r>
              <a:rPr lang="de-DE" noProof="1"/>
              <a:t>At vero eos et accusam et justo duo.</a:t>
            </a:r>
          </a:p>
        </p:txBody>
      </p:sp>
      <p:sp>
        <p:nvSpPr>
          <p:cNvPr id="5" name="Datumsplatzhalter 4">
            <a:extLst>
              <a:ext uri="{FF2B5EF4-FFF2-40B4-BE49-F238E27FC236}">
                <a16:creationId xmlns:a16="http://schemas.microsoft.com/office/drawing/2014/main" id="{E6FDC26C-E93D-5106-6EC6-CE681ED3FF56}"/>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CDBDC520-A1B4-255E-7560-782C1ED7F3BD}"/>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8E22DE5B-074A-AF48-EDAC-3DD7D6CB8119}"/>
              </a:ext>
            </a:extLst>
          </p:cNvPr>
          <p:cNvSpPr>
            <a:spLocks noGrp="1"/>
          </p:cNvSpPr>
          <p:nvPr>
            <p:ph type="sldNum" sz="quarter" idx="12"/>
          </p:nvPr>
        </p:nvSpPr>
        <p:spPr/>
        <p:txBody>
          <a:bodyPr/>
          <a:lstStyle/>
          <a:p>
            <a:fld id="{D703E812-35E5-4880-9439-A1BCE146095B}" type="slidenum">
              <a:rPr lang="de-DE" smtClean="0"/>
              <a:t>20</a:t>
            </a:fld>
            <a:endParaRPr lang="de-DE" dirty="0"/>
          </a:p>
        </p:txBody>
      </p:sp>
    </p:spTree>
    <p:extLst>
      <p:ext uri="{BB962C8B-B14F-4D97-AF65-F5344CB8AC3E}">
        <p14:creationId xmlns:p14="http://schemas.microsoft.com/office/powerpoint/2010/main" val="2507582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9E16E0-C7F2-3844-E255-99917EC47A9D}"/>
              </a:ext>
            </a:extLst>
          </p:cNvPr>
          <p:cNvSpPr>
            <a:spLocks noGrp="1"/>
          </p:cNvSpPr>
          <p:nvPr>
            <p:ph type="title"/>
          </p:nvPr>
        </p:nvSpPr>
        <p:spPr/>
        <p:txBody>
          <a:bodyPr/>
          <a:lstStyle/>
          <a:p>
            <a:r>
              <a:rPr lang="de-DE" noProof="1"/>
              <a:t>Ut wisi enim ad minim.</a:t>
            </a:r>
          </a:p>
        </p:txBody>
      </p:sp>
      <p:sp>
        <p:nvSpPr>
          <p:cNvPr id="3" name="Textplatzhalter 2">
            <a:extLst>
              <a:ext uri="{FF2B5EF4-FFF2-40B4-BE49-F238E27FC236}">
                <a16:creationId xmlns:a16="http://schemas.microsoft.com/office/drawing/2014/main" id="{E7E5CB2F-95E9-3C54-A760-C3D6DD3C0D2D}"/>
              </a:ext>
            </a:extLst>
          </p:cNvPr>
          <p:cNvSpPr>
            <a:spLocks noGrp="1"/>
          </p:cNvSpPr>
          <p:nvPr>
            <p:ph type="body" sz="quarter" idx="13"/>
          </p:nvPr>
        </p:nvSpPr>
        <p:spPr/>
        <p:txBody>
          <a:bodyPr/>
          <a:lstStyle/>
          <a:p>
            <a:r>
              <a:rPr lang="de-DE" noProof="1"/>
              <a:t>Nullam dictum felis .</a:t>
            </a:r>
          </a:p>
        </p:txBody>
      </p:sp>
      <p:sp>
        <p:nvSpPr>
          <p:cNvPr id="4" name="Textplatzhalter 3">
            <a:extLst>
              <a:ext uri="{FF2B5EF4-FFF2-40B4-BE49-F238E27FC236}">
                <a16:creationId xmlns:a16="http://schemas.microsoft.com/office/drawing/2014/main" id="{9E2B44D3-8F49-FBE1-F885-72B54F1AD2D6}"/>
              </a:ext>
            </a:extLst>
          </p:cNvPr>
          <p:cNvSpPr>
            <a:spLocks noGrp="1"/>
          </p:cNvSpPr>
          <p:nvPr>
            <p:ph type="body" sz="quarter" idx="14"/>
          </p:nvPr>
        </p:nvSpPr>
        <p:spPr/>
        <p:txBody>
          <a:bodyPr/>
          <a:lstStyle/>
          <a:p>
            <a:r>
              <a:rPr lang="de-DE" noProof="1"/>
              <a:t>Cras dapibus. Vivamus elementum semper nisi. Aenean vulputate eleifend tellus. Aenean leo ligula porttitor eu consequat vitae, eleifend ac enim. Aliquam lorem ante  dapibus in viverra quis feugiat.</a:t>
            </a:r>
          </a:p>
          <a:p>
            <a:pPr lvl="1"/>
            <a:r>
              <a:rPr lang="de-DE" noProof="1"/>
              <a:t>Quod mazim placerat facer.</a:t>
            </a:r>
          </a:p>
          <a:p>
            <a:pPr lvl="1"/>
            <a:r>
              <a:rPr lang="de-DE" noProof="1"/>
              <a:t>Nam liber tempor cum soluta nobis eleifend option congue nihil imperdiet doming id.</a:t>
            </a:r>
          </a:p>
          <a:p>
            <a:pPr lvl="1"/>
            <a:r>
              <a:rPr lang="de-DE" noProof="1"/>
              <a:t>Vivamus elementum semper nisi.</a:t>
            </a:r>
          </a:p>
          <a:p>
            <a:r>
              <a:rPr lang="de-DE" noProof="1"/>
              <a:t>Cum sociis natoque penatibus et magnis dis parturient montes, nascetur ridiculus mus. </a:t>
            </a:r>
          </a:p>
        </p:txBody>
      </p:sp>
      <p:sp>
        <p:nvSpPr>
          <p:cNvPr id="5" name="Textplatzhalter 4">
            <a:extLst>
              <a:ext uri="{FF2B5EF4-FFF2-40B4-BE49-F238E27FC236}">
                <a16:creationId xmlns:a16="http://schemas.microsoft.com/office/drawing/2014/main" id="{3E1E0167-F1E1-CD41-7157-22E78C5F838D}"/>
              </a:ext>
            </a:extLst>
          </p:cNvPr>
          <p:cNvSpPr>
            <a:spLocks noGrp="1"/>
          </p:cNvSpPr>
          <p:nvPr>
            <p:ph type="body" sz="quarter" idx="15"/>
          </p:nvPr>
        </p:nvSpPr>
        <p:spPr/>
        <p:txBody>
          <a:bodyPr/>
          <a:lstStyle/>
          <a:p>
            <a:r>
              <a:rPr lang="de-DE" noProof="1"/>
              <a:t>Donec quam felis, ultricies nec, pellente sque eu, pretium quis, sem. Nulla conse quat massa quis enim.</a:t>
            </a:r>
          </a:p>
          <a:p>
            <a:r>
              <a:rPr lang="de-DE" noProof="1"/>
              <a:t>Donec pede justo, fringilla vel, aliquet nec, vulputate eget, arcu.</a:t>
            </a:r>
          </a:p>
          <a:p>
            <a:r>
              <a:rPr lang="de-DE" noProof="1"/>
              <a:t>In enim justo, rhoncus ut, imperdiet a, venenatis vitae, justo. Nullam dictum felis eu pede mollis pretium.</a:t>
            </a:r>
          </a:p>
          <a:p>
            <a:r>
              <a:rPr lang="de-DE" noProof="1"/>
              <a:t>Integer tincidunt. Aliquam lorem ante, dapibus in, viverra quis, feugiat a, tellus.</a:t>
            </a:r>
          </a:p>
        </p:txBody>
      </p:sp>
      <p:sp>
        <p:nvSpPr>
          <p:cNvPr id="6" name="Datumsplatzhalter 5">
            <a:extLst>
              <a:ext uri="{FF2B5EF4-FFF2-40B4-BE49-F238E27FC236}">
                <a16:creationId xmlns:a16="http://schemas.microsoft.com/office/drawing/2014/main" id="{B2D74A24-4F58-F464-A004-8C37FA335A94}"/>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7" name="Fußzeilenplatzhalter 6">
            <a:extLst>
              <a:ext uri="{FF2B5EF4-FFF2-40B4-BE49-F238E27FC236}">
                <a16:creationId xmlns:a16="http://schemas.microsoft.com/office/drawing/2014/main" id="{E718991C-3F6A-2BCD-8B2F-2AE265C27459}"/>
              </a:ext>
            </a:extLst>
          </p:cNvPr>
          <p:cNvSpPr>
            <a:spLocks noGrp="1"/>
          </p:cNvSpPr>
          <p:nvPr>
            <p:ph type="ftr" sz="quarter" idx="11"/>
          </p:nvPr>
        </p:nvSpPr>
        <p:spPr/>
        <p:txBody>
          <a:bodyPr/>
          <a:lstStyle/>
          <a:p>
            <a:r>
              <a:rPr lang="de-DE"/>
              <a:t>HWS-Präsentationstitel</a:t>
            </a:r>
          </a:p>
        </p:txBody>
      </p:sp>
      <p:sp>
        <p:nvSpPr>
          <p:cNvPr id="8" name="Foliennummernplatzhalter 7">
            <a:extLst>
              <a:ext uri="{FF2B5EF4-FFF2-40B4-BE49-F238E27FC236}">
                <a16:creationId xmlns:a16="http://schemas.microsoft.com/office/drawing/2014/main" id="{FEB85248-3A35-F2CF-F070-C568861DCBEA}"/>
              </a:ext>
            </a:extLst>
          </p:cNvPr>
          <p:cNvSpPr>
            <a:spLocks noGrp="1"/>
          </p:cNvSpPr>
          <p:nvPr>
            <p:ph type="sldNum" sz="quarter" idx="12"/>
          </p:nvPr>
        </p:nvSpPr>
        <p:spPr/>
        <p:txBody>
          <a:bodyPr/>
          <a:lstStyle/>
          <a:p>
            <a:fld id="{D703E812-35E5-4880-9439-A1BCE146095B}" type="slidenum">
              <a:rPr lang="de-DE" smtClean="0"/>
              <a:t>21</a:t>
            </a:fld>
            <a:endParaRPr lang="de-DE" dirty="0"/>
          </a:p>
        </p:txBody>
      </p:sp>
    </p:spTree>
    <p:extLst>
      <p:ext uri="{BB962C8B-B14F-4D97-AF65-F5344CB8AC3E}">
        <p14:creationId xmlns:p14="http://schemas.microsoft.com/office/powerpoint/2010/main" val="9258782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322559-F161-38EB-0427-E7C52F565A1C}"/>
              </a:ext>
            </a:extLst>
          </p:cNvPr>
          <p:cNvSpPr>
            <a:spLocks noGrp="1"/>
          </p:cNvSpPr>
          <p:nvPr>
            <p:ph type="title"/>
          </p:nvPr>
        </p:nvSpPr>
        <p:spPr/>
        <p:txBody>
          <a:bodyPr/>
          <a:lstStyle/>
          <a:p>
            <a:r>
              <a:rPr lang="de-DE" noProof="1"/>
              <a:t>Ut wisi enim ad minim.</a:t>
            </a:r>
          </a:p>
        </p:txBody>
      </p:sp>
      <p:sp>
        <p:nvSpPr>
          <p:cNvPr id="3" name="Textplatzhalter 2">
            <a:extLst>
              <a:ext uri="{FF2B5EF4-FFF2-40B4-BE49-F238E27FC236}">
                <a16:creationId xmlns:a16="http://schemas.microsoft.com/office/drawing/2014/main" id="{DEF46F65-FD31-F09F-78EF-FC789E27760F}"/>
              </a:ext>
            </a:extLst>
          </p:cNvPr>
          <p:cNvSpPr>
            <a:spLocks noGrp="1"/>
          </p:cNvSpPr>
          <p:nvPr>
            <p:ph type="body" sz="quarter" idx="14"/>
          </p:nvPr>
        </p:nvSpPr>
        <p:spPr/>
        <p:txBody>
          <a:bodyPr/>
          <a:lstStyle/>
          <a:p>
            <a:r>
              <a:rPr lang="de-DE" noProof="1"/>
              <a:t>Cras dapibus. Vivamus elementum semper nisi. Aenean vulputate eleifend tellus. Aenean leo ligula porttitor eu consequat vitae, eleifend ac enim. Aliquam lorem ante  dapibus in viverra quis feugiat.</a:t>
            </a:r>
          </a:p>
          <a:p>
            <a:pPr lvl="1"/>
            <a:r>
              <a:rPr lang="de-DE" noProof="1"/>
              <a:t>Quod mazim placerat facer</a:t>
            </a:r>
          </a:p>
          <a:p>
            <a:pPr lvl="1"/>
            <a:r>
              <a:rPr lang="de-DE" noProof="1"/>
              <a:t>Nam liber tempor cum soluta nobis eleifend option congue nihil imperdiet doming id</a:t>
            </a:r>
          </a:p>
          <a:p>
            <a:pPr lvl="1"/>
            <a:r>
              <a:rPr lang="de-DE" noProof="1"/>
              <a:t>Vivamus elementum semper nisi</a:t>
            </a:r>
          </a:p>
          <a:p>
            <a:r>
              <a:rPr lang="de-DE" noProof="1"/>
              <a:t>Aenean commodo ligula eget dolor. Aenean massa. Cum sociis natoque penatibus et magnis dis parturient. Donec quam felis, ultricies nec, pellente.</a:t>
            </a:r>
          </a:p>
        </p:txBody>
      </p:sp>
      <p:sp>
        <p:nvSpPr>
          <p:cNvPr id="4" name="Textplatzhalter 3">
            <a:extLst>
              <a:ext uri="{FF2B5EF4-FFF2-40B4-BE49-F238E27FC236}">
                <a16:creationId xmlns:a16="http://schemas.microsoft.com/office/drawing/2014/main" id="{910B31C0-0953-CC5B-8CD9-4B3E7F3212D7}"/>
              </a:ext>
            </a:extLst>
          </p:cNvPr>
          <p:cNvSpPr>
            <a:spLocks noGrp="1"/>
          </p:cNvSpPr>
          <p:nvPr>
            <p:ph type="body" sz="quarter" idx="15"/>
          </p:nvPr>
        </p:nvSpPr>
        <p:spPr/>
        <p:txBody>
          <a:bodyPr/>
          <a:lstStyle/>
          <a:p>
            <a:r>
              <a:rPr lang="de-DE" noProof="1"/>
              <a:t>Donec pede justo, fringilla vel, aliquet nec, vulputate eget, arcu.</a:t>
            </a:r>
          </a:p>
          <a:p>
            <a:pPr lvl="1"/>
            <a:r>
              <a:rPr lang="de-DE" noProof="1"/>
              <a:t>In enim justo, rhoncus ut, imperdiet a, venenatis vitae, justo. </a:t>
            </a:r>
          </a:p>
          <a:p>
            <a:pPr lvl="1"/>
            <a:r>
              <a:rPr lang="de-DE" noProof="1"/>
              <a:t>Nullam dictum felis eu pede mollis</a:t>
            </a:r>
          </a:p>
          <a:p>
            <a:pPr lvl="1"/>
            <a:r>
              <a:rPr lang="de-DE" noProof="1"/>
              <a:t>Nulla consequat massa quis enim. </a:t>
            </a:r>
          </a:p>
          <a:p>
            <a:r>
              <a:rPr lang="de-DE" noProof="1"/>
              <a:t>Integer tincidunt. Aliquam lorem ante, dapibus in, viverra quis, feugiat a, tellus.</a:t>
            </a:r>
          </a:p>
          <a:p>
            <a:endParaRPr lang="de-DE" noProof="1"/>
          </a:p>
        </p:txBody>
      </p:sp>
      <p:sp>
        <p:nvSpPr>
          <p:cNvPr id="5" name="Datumsplatzhalter 4">
            <a:extLst>
              <a:ext uri="{FF2B5EF4-FFF2-40B4-BE49-F238E27FC236}">
                <a16:creationId xmlns:a16="http://schemas.microsoft.com/office/drawing/2014/main" id="{94E65735-C9F9-372E-71C7-CDC858AFEFDF}"/>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746913C8-24D9-DC2B-315C-08E23D5DDC50}"/>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D4E02993-614C-65C6-03BC-DB6E4F7C7F07}"/>
              </a:ext>
            </a:extLst>
          </p:cNvPr>
          <p:cNvSpPr>
            <a:spLocks noGrp="1"/>
          </p:cNvSpPr>
          <p:nvPr>
            <p:ph type="sldNum" sz="quarter" idx="12"/>
          </p:nvPr>
        </p:nvSpPr>
        <p:spPr/>
        <p:txBody>
          <a:bodyPr/>
          <a:lstStyle/>
          <a:p>
            <a:fld id="{D703E812-35E5-4880-9439-A1BCE146095B}" type="slidenum">
              <a:rPr lang="de-DE" smtClean="0"/>
              <a:t>22</a:t>
            </a:fld>
            <a:endParaRPr lang="de-DE" dirty="0"/>
          </a:p>
        </p:txBody>
      </p:sp>
    </p:spTree>
    <p:extLst>
      <p:ext uri="{BB962C8B-B14F-4D97-AF65-F5344CB8AC3E}">
        <p14:creationId xmlns:p14="http://schemas.microsoft.com/office/powerpoint/2010/main" val="5166541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8F1CDF-7B40-9713-C428-C2A928CB07E4}"/>
              </a:ext>
            </a:extLst>
          </p:cNvPr>
          <p:cNvSpPr>
            <a:spLocks noGrp="1"/>
          </p:cNvSpPr>
          <p:nvPr>
            <p:ph type="title"/>
          </p:nvPr>
        </p:nvSpPr>
        <p:spPr/>
        <p:txBody>
          <a:bodyPr/>
          <a:lstStyle/>
          <a:p>
            <a:r>
              <a:rPr lang="de-DE" noProof="1"/>
              <a:t>Aliquam lorem dapibus in </a:t>
            </a:r>
            <a:br>
              <a:rPr lang="de-DE" noProof="1"/>
            </a:br>
            <a:r>
              <a:rPr lang="de-DE" noProof="1"/>
              <a:t>viverra quis.</a:t>
            </a:r>
          </a:p>
        </p:txBody>
      </p:sp>
      <p:sp>
        <p:nvSpPr>
          <p:cNvPr id="3" name="Textplatzhalter 2">
            <a:extLst>
              <a:ext uri="{FF2B5EF4-FFF2-40B4-BE49-F238E27FC236}">
                <a16:creationId xmlns:a16="http://schemas.microsoft.com/office/drawing/2014/main" id="{D832336C-AA53-2DCA-A790-1459BDA7A3EB}"/>
              </a:ext>
            </a:extLst>
          </p:cNvPr>
          <p:cNvSpPr>
            <a:spLocks noGrp="1"/>
          </p:cNvSpPr>
          <p:nvPr>
            <p:ph type="body" sz="quarter" idx="13"/>
          </p:nvPr>
        </p:nvSpPr>
        <p:spPr/>
        <p:txBody>
          <a:bodyPr/>
          <a:lstStyle/>
          <a:p>
            <a:r>
              <a:rPr lang="de-DE" noProof="1"/>
              <a:t>Et volorro vitasi deles. </a:t>
            </a:r>
          </a:p>
          <a:p>
            <a:r>
              <a:rPr lang="de-DE" noProof="1"/>
              <a:t>Laccuptur sequid et </a:t>
            </a:r>
          </a:p>
          <a:p>
            <a:r>
              <a:rPr lang="de-DE" noProof="1"/>
              <a:t>dissus cust experiore.</a:t>
            </a:r>
          </a:p>
        </p:txBody>
      </p:sp>
    </p:spTree>
    <p:extLst>
      <p:ext uri="{BB962C8B-B14F-4D97-AF65-F5344CB8AC3E}">
        <p14:creationId xmlns:p14="http://schemas.microsoft.com/office/powerpoint/2010/main" val="1103406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199DD7-F2CD-D584-ECCD-784F4114B8ED}"/>
              </a:ext>
            </a:extLst>
          </p:cNvPr>
          <p:cNvSpPr>
            <a:spLocks noGrp="1"/>
          </p:cNvSpPr>
          <p:nvPr>
            <p:ph type="title"/>
          </p:nvPr>
        </p:nvSpPr>
        <p:spPr/>
        <p:txBody>
          <a:bodyPr/>
          <a:lstStyle/>
          <a:p>
            <a:r>
              <a:rPr lang="de-DE" noProof="1"/>
              <a:t>Aliquam lorem dapibus in </a:t>
            </a:r>
            <a:br>
              <a:rPr lang="de-DE" noProof="1"/>
            </a:br>
            <a:r>
              <a:rPr lang="de-DE" noProof="1"/>
              <a:t>viverra quis.</a:t>
            </a:r>
          </a:p>
        </p:txBody>
      </p:sp>
      <p:sp>
        <p:nvSpPr>
          <p:cNvPr id="3" name="Textplatzhalter 2">
            <a:extLst>
              <a:ext uri="{FF2B5EF4-FFF2-40B4-BE49-F238E27FC236}">
                <a16:creationId xmlns:a16="http://schemas.microsoft.com/office/drawing/2014/main" id="{528E4999-652D-6412-0B83-A3B4F4406A80}"/>
              </a:ext>
            </a:extLst>
          </p:cNvPr>
          <p:cNvSpPr>
            <a:spLocks noGrp="1"/>
          </p:cNvSpPr>
          <p:nvPr>
            <p:ph type="body" sz="quarter" idx="13"/>
          </p:nvPr>
        </p:nvSpPr>
        <p:spPr/>
        <p:txBody>
          <a:bodyPr/>
          <a:lstStyle/>
          <a:p>
            <a:r>
              <a:rPr lang="de-DE" noProof="1"/>
              <a:t>Et volorro vitasi deles. </a:t>
            </a:r>
          </a:p>
          <a:p>
            <a:r>
              <a:rPr lang="de-DE" noProof="1"/>
              <a:t>Laccuptur sequid et </a:t>
            </a:r>
          </a:p>
          <a:p>
            <a:r>
              <a:rPr lang="de-DE" noProof="1"/>
              <a:t>dissus cust experiore.</a:t>
            </a:r>
          </a:p>
        </p:txBody>
      </p:sp>
    </p:spTree>
    <p:extLst>
      <p:ext uri="{BB962C8B-B14F-4D97-AF65-F5344CB8AC3E}">
        <p14:creationId xmlns:p14="http://schemas.microsoft.com/office/powerpoint/2010/main" val="349615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E97C78-202C-9798-4B3C-A358A999D350}"/>
              </a:ext>
            </a:extLst>
          </p:cNvPr>
          <p:cNvSpPr>
            <a:spLocks noGrp="1"/>
          </p:cNvSpPr>
          <p:nvPr>
            <p:ph type="title"/>
          </p:nvPr>
        </p:nvSpPr>
        <p:spPr/>
        <p:txBody>
          <a:bodyPr/>
          <a:lstStyle/>
          <a:p>
            <a:r>
              <a:rPr lang="de-DE" noProof="1"/>
              <a:t>Cum sociis natoque penatibus </a:t>
            </a:r>
            <a:br>
              <a:rPr lang="de-DE" noProof="1"/>
            </a:br>
            <a:r>
              <a:rPr lang="de-DE" noProof="1"/>
              <a:t>et magnis dis parturient montes.</a:t>
            </a:r>
          </a:p>
        </p:txBody>
      </p:sp>
      <p:sp>
        <p:nvSpPr>
          <p:cNvPr id="3" name="Datumsplatzhalter 2">
            <a:extLst>
              <a:ext uri="{FF2B5EF4-FFF2-40B4-BE49-F238E27FC236}">
                <a16:creationId xmlns:a16="http://schemas.microsoft.com/office/drawing/2014/main" id="{D6593223-00FA-19BF-2467-BE10DF196FD9}"/>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4" name="Fußzeilenplatzhalter 3">
            <a:extLst>
              <a:ext uri="{FF2B5EF4-FFF2-40B4-BE49-F238E27FC236}">
                <a16:creationId xmlns:a16="http://schemas.microsoft.com/office/drawing/2014/main" id="{9D9C989E-D549-0F6C-B438-1DF1D34677F9}"/>
              </a:ext>
            </a:extLst>
          </p:cNvPr>
          <p:cNvSpPr>
            <a:spLocks noGrp="1"/>
          </p:cNvSpPr>
          <p:nvPr>
            <p:ph type="ftr" sz="quarter" idx="11"/>
          </p:nvPr>
        </p:nvSpPr>
        <p:spPr/>
        <p:txBody>
          <a:bodyPr/>
          <a:lstStyle/>
          <a:p>
            <a:r>
              <a:rPr lang="de-DE"/>
              <a:t>HWS-Präsentationstitel</a:t>
            </a:r>
          </a:p>
        </p:txBody>
      </p:sp>
      <p:sp>
        <p:nvSpPr>
          <p:cNvPr id="5" name="Foliennummernplatzhalter 4">
            <a:extLst>
              <a:ext uri="{FF2B5EF4-FFF2-40B4-BE49-F238E27FC236}">
                <a16:creationId xmlns:a16="http://schemas.microsoft.com/office/drawing/2014/main" id="{D2A5E8BF-8E3C-9E3F-7E99-9117D871E4CA}"/>
              </a:ext>
            </a:extLst>
          </p:cNvPr>
          <p:cNvSpPr>
            <a:spLocks noGrp="1"/>
          </p:cNvSpPr>
          <p:nvPr>
            <p:ph type="sldNum" sz="quarter" idx="12"/>
          </p:nvPr>
        </p:nvSpPr>
        <p:spPr/>
        <p:txBody>
          <a:bodyPr/>
          <a:lstStyle/>
          <a:p>
            <a:fld id="{D703E812-35E5-4880-9439-A1BCE146095B}" type="slidenum">
              <a:rPr lang="de-DE" smtClean="0"/>
              <a:t>25</a:t>
            </a:fld>
            <a:endParaRPr lang="de-DE" dirty="0"/>
          </a:p>
        </p:txBody>
      </p:sp>
    </p:spTree>
    <p:extLst>
      <p:ext uri="{BB962C8B-B14F-4D97-AF65-F5344CB8AC3E}">
        <p14:creationId xmlns:p14="http://schemas.microsoft.com/office/powerpoint/2010/main" val="3487099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E2FE62-0228-4BD5-C2F2-876286645F20}"/>
              </a:ext>
            </a:extLst>
          </p:cNvPr>
          <p:cNvSpPr>
            <a:spLocks noGrp="1"/>
          </p:cNvSpPr>
          <p:nvPr>
            <p:ph type="title"/>
          </p:nvPr>
        </p:nvSpPr>
        <p:spPr/>
        <p:txBody>
          <a:bodyPr/>
          <a:lstStyle/>
          <a:p>
            <a:r>
              <a:rPr lang="de-DE" noProof="1"/>
              <a:t>Agenda</a:t>
            </a:r>
          </a:p>
        </p:txBody>
      </p:sp>
      <p:sp>
        <p:nvSpPr>
          <p:cNvPr id="3" name="Inhaltsplatzhalter 2">
            <a:extLst>
              <a:ext uri="{FF2B5EF4-FFF2-40B4-BE49-F238E27FC236}">
                <a16:creationId xmlns:a16="http://schemas.microsoft.com/office/drawing/2014/main" id="{957B4B9B-8588-44A7-E156-2F532CC64873}"/>
              </a:ext>
            </a:extLst>
          </p:cNvPr>
          <p:cNvSpPr>
            <a:spLocks noGrp="1"/>
          </p:cNvSpPr>
          <p:nvPr>
            <p:ph idx="1"/>
          </p:nvPr>
        </p:nvSpPr>
        <p:spPr/>
        <p:txBody>
          <a:bodyPr/>
          <a:lstStyle/>
          <a:p>
            <a:r>
              <a:rPr lang="de-DE" noProof="1">
                <a:solidFill>
                  <a:schemeClr val="tx2"/>
                </a:solidFill>
              </a:rPr>
              <a:t>10:00</a:t>
            </a:r>
            <a:r>
              <a:rPr lang="de-DE" noProof="1"/>
              <a:t>	Nam liber tempor cum soluta quod mazim placerat facer.</a:t>
            </a:r>
          </a:p>
          <a:p>
            <a:r>
              <a:rPr lang="de-DE" noProof="1">
                <a:solidFill>
                  <a:schemeClr val="tx2"/>
                </a:solidFill>
              </a:rPr>
              <a:t>13:15</a:t>
            </a:r>
            <a:r>
              <a:rPr lang="de-DE" noProof="1"/>
              <a:t>	Aenean commodo ligula eget dolor.</a:t>
            </a:r>
          </a:p>
          <a:p>
            <a:r>
              <a:rPr lang="de-DE" noProof="1">
                <a:solidFill>
                  <a:schemeClr val="tx2"/>
                </a:solidFill>
              </a:rPr>
              <a:t>16:00</a:t>
            </a:r>
            <a:r>
              <a:rPr lang="de-DE" noProof="1"/>
              <a:t>	Aenean massa.</a:t>
            </a:r>
          </a:p>
          <a:p>
            <a:r>
              <a:rPr lang="de-DE" noProof="1">
                <a:solidFill>
                  <a:schemeClr val="tx2"/>
                </a:solidFill>
              </a:rPr>
              <a:t>16:30</a:t>
            </a:r>
            <a:r>
              <a:rPr lang="de-DE" noProof="1"/>
              <a:t>	Cum sociis natoque penatibus et magnis dis parturient montes nascetur 	ridiculus mus.</a:t>
            </a:r>
          </a:p>
          <a:p>
            <a:r>
              <a:rPr lang="de-DE" noProof="1">
                <a:solidFill>
                  <a:schemeClr val="tx2"/>
                </a:solidFill>
              </a:rPr>
              <a:t>17:15</a:t>
            </a:r>
            <a:r>
              <a:rPr lang="de-DE" noProof="1"/>
              <a:t>	Donec quam felis, ultricies nec, pellentesque eu.</a:t>
            </a:r>
          </a:p>
          <a:p>
            <a:r>
              <a:rPr lang="de-DE" noProof="1">
                <a:solidFill>
                  <a:schemeClr val="tx2"/>
                </a:solidFill>
              </a:rPr>
              <a:t>18:00</a:t>
            </a:r>
            <a:r>
              <a:rPr lang="de-DE" noProof="1"/>
              <a:t>	Aenean vulputate eleifend tellu.</a:t>
            </a:r>
          </a:p>
        </p:txBody>
      </p:sp>
      <p:sp>
        <p:nvSpPr>
          <p:cNvPr id="4" name="Datumsplatzhalter 3">
            <a:extLst>
              <a:ext uri="{FF2B5EF4-FFF2-40B4-BE49-F238E27FC236}">
                <a16:creationId xmlns:a16="http://schemas.microsoft.com/office/drawing/2014/main" id="{AAC6D9F4-78EA-2B2B-6E67-83C2DB393D9C}"/>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5" name="Fußzeilenplatzhalter 4">
            <a:extLst>
              <a:ext uri="{FF2B5EF4-FFF2-40B4-BE49-F238E27FC236}">
                <a16:creationId xmlns:a16="http://schemas.microsoft.com/office/drawing/2014/main" id="{237C3956-E77F-0573-42AC-A2A06D8A7B72}"/>
              </a:ext>
            </a:extLst>
          </p:cNvPr>
          <p:cNvSpPr>
            <a:spLocks noGrp="1"/>
          </p:cNvSpPr>
          <p:nvPr>
            <p:ph type="ftr" sz="quarter" idx="11"/>
          </p:nvPr>
        </p:nvSpPr>
        <p:spPr/>
        <p:txBody>
          <a:bodyPr/>
          <a:lstStyle/>
          <a:p>
            <a:r>
              <a:rPr lang="de-DE"/>
              <a:t>HWS-Präsentationstitel</a:t>
            </a:r>
          </a:p>
        </p:txBody>
      </p:sp>
      <p:sp>
        <p:nvSpPr>
          <p:cNvPr id="6" name="Foliennummernplatzhalter 5">
            <a:extLst>
              <a:ext uri="{FF2B5EF4-FFF2-40B4-BE49-F238E27FC236}">
                <a16:creationId xmlns:a16="http://schemas.microsoft.com/office/drawing/2014/main" id="{7FFD68B3-848F-7BA6-57D2-BE9B8C4EB224}"/>
              </a:ext>
            </a:extLst>
          </p:cNvPr>
          <p:cNvSpPr>
            <a:spLocks noGrp="1"/>
          </p:cNvSpPr>
          <p:nvPr>
            <p:ph type="sldNum" sz="quarter" idx="12"/>
          </p:nvPr>
        </p:nvSpPr>
        <p:spPr/>
        <p:txBody>
          <a:bodyPr/>
          <a:lstStyle/>
          <a:p>
            <a:fld id="{D703E812-35E5-4880-9439-A1BCE146095B}" type="slidenum">
              <a:rPr lang="de-DE" smtClean="0"/>
              <a:t>26</a:t>
            </a:fld>
            <a:endParaRPr lang="de-DE" dirty="0"/>
          </a:p>
        </p:txBody>
      </p:sp>
    </p:spTree>
    <p:extLst>
      <p:ext uri="{BB962C8B-B14F-4D97-AF65-F5344CB8AC3E}">
        <p14:creationId xmlns:p14="http://schemas.microsoft.com/office/powerpoint/2010/main" val="1968598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2736BA-E4F4-8874-E16F-7839AC4A398B}"/>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Textplatzhalter 2">
            <a:extLst>
              <a:ext uri="{FF2B5EF4-FFF2-40B4-BE49-F238E27FC236}">
                <a16:creationId xmlns:a16="http://schemas.microsoft.com/office/drawing/2014/main" id="{957156AE-19A7-CBF4-0064-4A44D36305E4}"/>
              </a:ext>
            </a:extLst>
          </p:cNvPr>
          <p:cNvSpPr>
            <a:spLocks noGrp="1"/>
          </p:cNvSpPr>
          <p:nvPr>
            <p:ph type="body" sz="quarter" idx="13"/>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latin typeface="+mn-lt"/>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B414B29B-1C7D-67A5-1DBA-C3AA13A07E26}"/>
              </a:ext>
            </a:extLst>
          </p:cNvPr>
          <p:cNvSpPr>
            <a:spLocks noGrp="1"/>
          </p:cNvSpPr>
          <p:nvPr>
            <p:ph type="body" sz="quarter" idx="14"/>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26386461-8A6F-C176-53D6-604019447339}"/>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D2D43E51-D041-FA96-FE22-965089182C9A}"/>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598F32F0-37FF-8634-14F7-EDDC1C71FF47}"/>
              </a:ext>
            </a:extLst>
          </p:cNvPr>
          <p:cNvSpPr>
            <a:spLocks noGrp="1"/>
          </p:cNvSpPr>
          <p:nvPr>
            <p:ph type="sldNum" sz="quarter" idx="12"/>
          </p:nvPr>
        </p:nvSpPr>
        <p:spPr/>
        <p:txBody>
          <a:bodyPr/>
          <a:lstStyle/>
          <a:p>
            <a:fld id="{D703E812-35E5-4880-9439-A1BCE146095B}" type="slidenum">
              <a:rPr lang="de-DE" smtClean="0"/>
              <a:t>27</a:t>
            </a:fld>
            <a:endParaRPr lang="de-DE" dirty="0"/>
          </a:p>
        </p:txBody>
      </p:sp>
    </p:spTree>
    <p:extLst>
      <p:ext uri="{BB962C8B-B14F-4D97-AF65-F5344CB8AC3E}">
        <p14:creationId xmlns:p14="http://schemas.microsoft.com/office/powerpoint/2010/main" val="394069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BA1F20-EA5E-BE88-2549-02DDD6F0863F}"/>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Textplatzhalter 2">
            <a:extLst>
              <a:ext uri="{FF2B5EF4-FFF2-40B4-BE49-F238E27FC236}">
                <a16:creationId xmlns:a16="http://schemas.microsoft.com/office/drawing/2014/main" id="{44560AAA-48B9-638E-EE0B-CC9E7E730B60}"/>
              </a:ext>
            </a:extLst>
          </p:cNvPr>
          <p:cNvSpPr>
            <a:spLocks noGrp="1"/>
          </p:cNvSpPr>
          <p:nvPr>
            <p:ph type="body" sz="quarter" idx="13"/>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2F6DC9D9-9DE3-04E1-8015-FF9DD9D47AC9}"/>
              </a:ext>
            </a:extLst>
          </p:cNvPr>
          <p:cNvSpPr>
            <a:spLocks noGrp="1"/>
          </p:cNvSpPr>
          <p:nvPr>
            <p:ph type="body" sz="quarter" idx="14"/>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195BC45D-D6CC-9E2D-61CF-06EF4E57969B}"/>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793BF770-C8B2-9DF1-E530-48785951E2F9}"/>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806A0321-F7EB-4028-228B-B33669735051}"/>
              </a:ext>
            </a:extLst>
          </p:cNvPr>
          <p:cNvSpPr>
            <a:spLocks noGrp="1"/>
          </p:cNvSpPr>
          <p:nvPr>
            <p:ph type="sldNum" sz="quarter" idx="12"/>
          </p:nvPr>
        </p:nvSpPr>
        <p:spPr/>
        <p:txBody>
          <a:bodyPr/>
          <a:lstStyle/>
          <a:p>
            <a:fld id="{D703E812-35E5-4880-9439-A1BCE146095B}" type="slidenum">
              <a:rPr lang="de-DE" smtClean="0"/>
              <a:t>28</a:t>
            </a:fld>
            <a:endParaRPr lang="de-DE" dirty="0"/>
          </a:p>
        </p:txBody>
      </p:sp>
    </p:spTree>
    <p:extLst>
      <p:ext uri="{BB962C8B-B14F-4D97-AF65-F5344CB8AC3E}">
        <p14:creationId xmlns:p14="http://schemas.microsoft.com/office/powerpoint/2010/main" val="3399725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39A5A6-4742-4CC7-6B39-562EB2AFFB2B}"/>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Inhaltsplatzhalter 2">
            <a:extLst>
              <a:ext uri="{FF2B5EF4-FFF2-40B4-BE49-F238E27FC236}">
                <a16:creationId xmlns:a16="http://schemas.microsoft.com/office/drawing/2014/main" id="{9A70139A-3AED-8B3F-D281-B80E859A11B1}"/>
              </a:ext>
            </a:extLst>
          </p:cNvPr>
          <p:cNvSpPr>
            <a:spLocks noGrp="1"/>
          </p:cNvSpPr>
          <p:nvPr>
            <p:ph idx="1"/>
          </p:nvPr>
        </p:nvSpPr>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6563E1A7-3126-1C10-82D4-874BE9A1474C}"/>
              </a:ext>
            </a:extLst>
          </p:cNvPr>
          <p:cNvSpPr>
            <a:spLocks noGrp="1"/>
          </p:cNvSpPr>
          <p:nvPr>
            <p:ph type="body" sz="quarter" idx="13"/>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EA3A8B26-3793-3B40-60CD-367F9DF6A4E2}"/>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8A64FC5D-3835-5DCF-1803-5FE34C875054}"/>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9C506D8D-2969-1FDB-37FD-9DEBA6F7B9F3}"/>
              </a:ext>
            </a:extLst>
          </p:cNvPr>
          <p:cNvSpPr>
            <a:spLocks noGrp="1"/>
          </p:cNvSpPr>
          <p:nvPr>
            <p:ph type="sldNum" sz="quarter" idx="12"/>
          </p:nvPr>
        </p:nvSpPr>
        <p:spPr/>
        <p:txBody>
          <a:bodyPr/>
          <a:lstStyle/>
          <a:p>
            <a:fld id="{D703E812-35E5-4880-9439-A1BCE146095B}" type="slidenum">
              <a:rPr lang="de-DE" smtClean="0"/>
              <a:t>29</a:t>
            </a:fld>
            <a:endParaRPr lang="de-DE" dirty="0"/>
          </a:p>
        </p:txBody>
      </p:sp>
    </p:spTree>
    <p:extLst>
      <p:ext uri="{BB962C8B-B14F-4D97-AF65-F5344CB8AC3E}">
        <p14:creationId xmlns:p14="http://schemas.microsoft.com/office/powerpoint/2010/main" val="650641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097C7-1F6D-E9C5-23E9-731DF153D255}"/>
              </a:ext>
            </a:extLst>
          </p:cNvPr>
          <p:cNvSpPr>
            <a:spLocks noGrp="1"/>
          </p:cNvSpPr>
          <p:nvPr>
            <p:ph type="title"/>
          </p:nvPr>
        </p:nvSpPr>
        <p:spPr>
          <a:xfrm>
            <a:off x="871200" y="1159200"/>
            <a:ext cx="10093980" cy="1354217"/>
          </a:xfrm>
        </p:spPr>
        <p:txBody>
          <a:bodyPr/>
          <a:lstStyle/>
          <a:p>
            <a:r>
              <a:rPr lang="de-DE" noProof="1"/>
              <a:t>Cum sociis natoque penatibus </a:t>
            </a:r>
            <a:br>
              <a:rPr lang="de-DE" noProof="1"/>
            </a:br>
            <a:r>
              <a:rPr lang="de-DE" noProof="1"/>
              <a:t>et magnis dis parturient montes.</a:t>
            </a:r>
          </a:p>
        </p:txBody>
      </p:sp>
      <p:sp>
        <p:nvSpPr>
          <p:cNvPr id="3" name="Datumsplatzhalter 2">
            <a:extLst>
              <a:ext uri="{FF2B5EF4-FFF2-40B4-BE49-F238E27FC236}">
                <a16:creationId xmlns:a16="http://schemas.microsoft.com/office/drawing/2014/main" id="{FF51AC54-8BD5-B945-753E-395A574CB382}"/>
              </a:ext>
            </a:extLst>
          </p:cNvPr>
          <p:cNvSpPr>
            <a:spLocks noGrp="1"/>
          </p:cNvSpPr>
          <p:nvPr>
            <p:ph type="dt" sz="half" idx="10"/>
          </p:nvPr>
        </p:nvSpPr>
        <p:spPr>
          <a:xfrm>
            <a:off x="1235085" y="6099245"/>
            <a:ext cx="779059" cy="184666"/>
          </a:xfrm>
        </p:spPr>
        <p:txBody>
          <a:bodyPr/>
          <a:lstStyle/>
          <a:p>
            <a:fld id="{F9CB4DF7-4048-4A7D-AAA9-3E9640595D9B}" type="datetime1">
              <a:rPr lang="de-DE" smtClean="0"/>
              <a:pPr/>
              <a:t>14.01.2025</a:t>
            </a:fld>
            <a:endParaRPr lang="de-DE"/>
          </a:p>
        </p:txBody>
      </p:sp>
      <p:sp>
        <p:nvSpPr>
          <p:cNvPr id="4" name="Fußzeilenplatzhalter 3">
            <a:extLst>
              <a:ext uri="{FF2B5EF4-FFF2-40B4-BE49-F238E27FC236}">
                <a16:creationId xmlns:a16="http://schemas.microsoft.com/office/drawing/2014/main" id="{0CDF409A-B718-0DC2-C95F-E747C3BB9DCB}"/>
              </a:ext>
            </a:extLst>
          </p:cNvPr>
          <p:cNvSpPr>
            <a:spLocks noGrp="1"/>
          </p:cNvSpPr>
          <p:nvPr>
            <p:ph type="ftr" sz="quarter" idx="11"/>
          </p:nvPr>
        </p:nvSpPr>
        <p:spPr>
          <a:xfrm>
            <a:off x="2185397" y="6099245"/>
            <a:ext cx="1594988" cy="184666"/>
          </a:xfrm>
        </p:spPr>
        <p:txBody>
          <a:bodyPr/>
          <a:lstStyle/>
          <a:p>
            <a:r>
              <a:rPr lang="de-DE" dirty="0"/>
              <a:t>HWS-Präsentationstitel</a:t>
            </a:r>
          </a:p>
        </p:txBody>
      </p:sp>
      <p:sp>
        <p:nvSpPr>
          <p:cNvPr id="5" name="Foliennummernplatzhalter 4">
            <a:extLst>
              <a:ext uri="{FF2B5EF4-FFF2-40B4-BE49-F238E27FC236}">
                <a16:creationId xmlns:a16="http://schemas.microsoft.com/office/drawing/2014/main" id="{40A3D0F8-CCDB-3789-26D0-899DC8E7121A}"/>
              </a:ext>
            </a:extLst>
          </p:cNvPr>
          <p:cNvSpPr>
            <a:spLocks noGrp="1"/>
          </p:cNvSpPr>
          <p:nvPr>
            <p:ph type="sldNum" sz="quarter" idx="12"/>
          </p:nvPr>
        </p:nvSpPr>
        <p:spPr>
          <a:xfrm>
            <a:off x="871319" y="6099245"/>
            <a:ext cx="290144" cy="184666"/>
          </a:xfrm>
        </p:spPr>
        <p:txBody>
          <a:bodyPr/>
          <a:lstStyle/>
          <a:p>
            <a:fld id="{D703E812-35E5-4880-9439-A1BCE146095B}" type="slidenum">
              <a:rPr lang="de-DE" smtClean="0"/>
              <a:pPr/>
              <a:t>3</a:t>
            </a:fld>
            <a:endParaRPr lang="de-DE" dirty="0"/>
          </a:p>
        </p:txBody>
      </p:sp>
    </p:spTree>
    <p:extLst>
      <p:ext uri="{BB962C8B-B14F-4D97-AF65-F5344CB8AC3E}">
        <p14:creationId xmlns:p14="http://schemas.microsoft.com/office/powerpoint/2010/main" val="2315344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9843BF-BC63-6225-E48D-CD682CF81B72}"/>
              </a:ext>
            </a:extLst>
          </p:cNvPr>
          <p:cNvSpPr>
            <a:spLocks noGrp="1"/>
          </p:cNvSpPr>
          <p:nvPr>
            <p:ph type="title"/>
          </p:nvPr>
        </p:nvSpPr>
        <p:spPr/>
        <p:txBody>
          <a:bodyPr/>
          <a:lstStyle/>
          <a:p>
            <a:r>
              <a:rPr lang="de-DE" noProof="1"/>
              <a:t>Ut wisi enim </a:t>
            </a:r>
            <a:br>
              <a:rPr lang="de-DE" noProof="1"/>
            </a:br>
            <a:r>
              <a:rPr lang="de-DE" noProof="1"/>
              <a:t>ad minim.</a:t>
            </a:r>
          </a:p>
        </p:txBody>
      </p:sp>
      <p:sp>
        <p:nvSpPr>
          <p:cNvPr id="3" name="Inhaltsplatzhalter 2">
            <a:extLst>
              <a:ext uri="{FF2B5EF4-FFF2-40B4-BE49-F238E27FC236}">
                <a16:creationId xmlns:a16="http://schemas.microsoft.com/office/drawing/2014/main" id="{A2690BFC-C9E6-1681-6D75-1845BA5F837C}"/>
              </a:ext>
            </a:extLst>
          </p:cNvPr>
          <p:cNvSpPr>
            <a:spLocks noGrp="1"/>
          </p:cNvSpPr>
          <p:nvPr>
            <p:ph idx="1"/>
          </p:nvPr>
        </p:nvSpPr>
        <p:spPr/>
        <p:txBody>
          <a:bodyPr/>
          <a:lstStyle/>
          <a:p>
            <a:r>
              <a:rPr lang="de-DE" noProof="1"/>
              <a:t>Nam liber tempor cum soluta nobis eleifend option congue nihil imperdiet doming id.</a:t>
            </a:r>
          </a:p>
          <a:p>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872B1CDE-B0E2-93AC-31E7-E3DBF32E5FCC}"/>
              </a:ext>
            </a:extLst>
          </p:cNvPr>
          <p:cNvSpPr>
            <a:spLocks noGrp="1"/>
          </p:cNvSpPr>
          <p:nvPr>
            <p:ph type="body" sz="quarter" idx="13"/>
          </p:nvPr>
        </p:nvSpPr>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EADF2224-9E86-55C1-6229-D47010F229CD}"/>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669C62E3-FE61-8770-2B9F-46530CCADC7F}"/>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8EA74F4F-87F3-5BF6-AB57-45BCD8AB4FB7}"/>
              </a:ext>
            </a:extLst>
          </p:cNvPr>
          <p:cNvSpPr>
            <a:spLocks noGrp="1"/>
          </p:cNvSpPr>
          <p:nvPr>
            <p:ph type="sldNum" sz="quarter" idx="12"/>
          </p:nvPr>
        </p:nvSpPr>
        <p:spPr/>
        <p:txBody>
          <a:bodyPr/>
          <a:lstStyle/>
          <a:p>
            <a:fld id="{D703E812-35E5-4880-9439-A1BCE146095B}" type="slidenum">
              <a:rPr lang="de-DE" smtClean="0"/>
              <a:t>30</a:t>
            </a:fld>
            <a:endParaRPr lang="de-DE" dirty="0"/>
          </a:p>
        </p:txBody>
      </p:sp>
    </p:spTree>
    <p:extLst>
      <p:ext uri="{BB962C8B-B14F-4D97-AF65-F5344CB8AC3E}">
        <p14:creationId xmlns:p14="http://schemas.microsoft.com/office/powerpoint/2010/main" val="1385832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ACD624-E191-78DD-8B49-BCD2E4CCA3D4}"/>
              </a:ext>
            </a:extLst>
          </p:cNvPr>
          <p:cNvSpPr>
            <a:spLocks noGrp="1"/>
          </p:cNvSpPr>
          <p:nvPr>
            <p:ph type="title"/>
          </p:nvPr>
        </p:nvSpPr>
        <p:spPr/>
        <p:txBody>
          <a:bodyPr/>
          <a:lstStyle/>
          <a:p>
            <a:r>
              <a:rPr lang="de-DE" noProof="1"/>
              <a:t>Ut wisi enim ad minim.</a:t>
            </a:r>
          </a:p>
        </p:txBody>
      </p:sp>
      <p:sp>
        <p:nvSpPr>
          <p:cNvPr id="3" name="Inhaltsplatzhalter 2">
            <a:extLst>
              <a:ext uri="{FF2B5EF4-FFF2-40B4-BE49-F238E27FC236}">
                <a16:creationId xmlns:a16="http://schemas.microsoft.com/office/drawing/2014/main" id="{8F7EC6AD-67A3-6E21-144E-551EBE509570}"/>
              </a:ext>
            </a:extLst>
          </p:cNvPr>
          <p:cNvSpPr>
            <a:spLocks noGrp="1"/>
          </p:cNvSpPr>
          <p:nvPr>
            <p:ph idx="1"/>
          </p:nvPr>
        </p:nvSpPr>
        <p:spPr>
          <a:xfrm>
            <a:off x="871200" y="2548800"/>
            <a:ext cx="9384798" cy="3240000"/>
          </a:xfrm>
        </p:spPr>
        <p:txBody>
          <a:bodyPr/>
          <a:lstStyle/>
          <a:p>
            <a:r>
              <a:rPr lang="de-DE" noProof="1"/>
              <a:t>Lorem ipsum dolor sit amet, consectetuer adipiscing elit. Aenean commodo ligula eget dolor. Cum sociis natoque penatibus et magnis dis parturient montes, nascetur ridiculus mus.</a:t>
            </a:r>
          </a:p>
          <a:p>
            <a:r>
              <a:rPr lang="de-DE" noProof="1"/>
              <a:t>Donec quam felis, ultricies nec, pellentesque eu, pretium quis, sem. Nulla consequat massa quis enim. Donec pede justo, fringilla vel, aliquet nec, vulputate eget, arcu.</a:t>
            </a:r>
          </a:p>
          <a:p>
            <a:r>
              <a:rPr lang="de-DE" noProof="1"/>
              <a:t>Nullam dictum felis eu pede mollis pretium. Integer tincidunt. Cras dapibus. Vivamus elementum semper nisi. Aenean vulputate eleifend tellus. Aenean leo ligula, porttitor eu, consequat vitae, eleifend ac, enim. Aliquam lorem ante, dapibus in, viverra quis, feugiat a, tellus. Phasellus viverra nulla ut metus varius laoreet. Quisque rutrum. Aenean imperdiet. Etiam ultricies</a:t>
            </a:r>
          </a:p>
        </p:txBody>
      </p:sp>
      <p:sp>
        <p:nvSpPr>
          <p:cNvPr id="4" name="Textplatzhalter 3">
            <a:extLst>
              <a:ext uri="{FF2B5EF4-FFF2-40B4-BE49-F238E27FC236}">
                <a16:creationId xmlns:a16="http://schemas.microsoft.com/office/drawing/2014/main" id="{E75D1F2B-F5BE-D470-0517-67DF8B075950}"/>
              </a:ext>
            </a:extLst>
          </p:cNvPr>
          <p:cNvSpPr>
            <a:spLocks noGrp="1"/>
          </p:cNvSpPr>
          <p:nvPr>
            <p:ph type="body" sz="quarter" idx="13"/>
          </p:nvPr>
        </p:nvSpPr>
        <p:spPr/>
        <p:txBody>
          <a:bodyPr/>
          <a:lstStyle/>
          <a:p>
            <a:r>
              <a:rPr lang="de-DE" noProof="1"/>
              <a:t>At vero eos et accusam et justo duo.</a:t>
            </a:r>
          </a:p>
        </p:txBody>
      </p:sp>
      <p:sp>
        <p:nvSpPr>
          <p:cNvPr id="5" name="Datumsplatzhalter 4">
            <a:extLst>
              <a:ext uri="{FF2B5EF4-FFF2-40B4-BE49-F238E27FC236}">
                <a16:creationId xmlns:a16="http://schemas.microsoft.com/office/drawing/2014/main" id="{003D459D-639A-9180-43A6-55C3B3D30F70}"/>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E52D7346-FC21-7768-660B-E2FDBE2E4B61}"/>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3418B2C6-D400-0C83-6AAC-17DD36B99CE8}"/>
              </a:ext>
            </a:extLst>
          </p:cNvPr>
          <p:cNvSpPr>
            <a:spLocks noGrp="1"/>
          </p:cNvSpPr>
          <p:nvPr>
            <p:ph type="sldNum" sz="quarter" idx="12"/>
          </p:nvPr>
        </p:nvSpPr>
        <p:spPr/>
        <p:txBody>
          <a:bodyPr/>
          <a:lstStyle/>
          <a:p>
            <a:fld id="{D703E812-35E5-4880-9439-A1BCE146095B}" type="slidenum">
              <a:rPr lang="de-DE" smtClean="0"/>
              <a:t>31</a:t>
            </a:fld>
            <a:endParaRPr lang="de-DE" dirty="0"/>
          </a:p>
        </p:txBody>
      </p:sp>
    </p:spTree>
    <p:extLst>
      <p:ext uri="{BB962C8B-B14F-4D97-AF65-F5344CB8AC3E}">
        <p14:creationId xmlns:p14="http://schemas.microsoft.com/office/powerpoint/2010/main" val="4959634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94A77A-1175-CCC8-C8DD-110863A45DCC}"/>
              </a:ext>
            </a:extLst>
          </p:cNvPr>
          <p:cNvSpPr>
            <a:spLocks noGrp="1"/>
          </p:cNvSpPr>
          <p:nvPr>
            <p:ph type="title"/>
          </p:nvPr>
        </p:nvSpPr>
        <p:spPr/>
        <p:txBody>
          <a:bodyPr/>
          <a:lstStyle/>
          <a:p>
            <a:r>
              <a:rPr lang="de-DE" noProof="1"/>
              <a:t>Ut wisi enim ad minim.</a:t>
            </a:r>
          </a:p>
        </p:txBody>
      </p:sp>
      <p:sp>
        <p:nvSpPr>
          <p:cNvPr id="3" name="Textplatzhalter 2">
            <a:extLst>
              <a:ext uri="{FF2B5EF4-FFF2-40B4-BE49-F238E27FC236}">
                <a16:creationId xmlns:a16="http://schemas.microsoft.com/office/drawing/2014/main" id="{EE4996D2-E963-FC38-1B4F-50C207E447B1}"/>
              </a:ext>
            </a:extLst>
          </p:cNvPr>
          <p:cNvSpPr>
            <a:spLocks noGrp="1"/>
          </p:cNvSpPr>
          <p:nvPr>
            <p:ph type="body" sz="quarter" idx="13"/>
          </p:nvPr>
        </p:nvSpPr>
        <p:spPr/>
        <p:txBody>
          <a:bodyPr/>
          <a:lstStyle/>
          <a:p>
            <a:r>
              <a:rPr lang="de-DE" noProof="1"/>
              <a:t>Nullam dictum felis.</a:t>
            </a:r>
          </a:p>
        </p:txBody>
      </p:sp>
      <p:sp>
        <p:nvSpPr>
          <p:cNvPr id="4" name="Textplatzhalter 3">
            <a:extLst>
              <a:ext uri="{FF2B5EF4-FFF2-40B4-BE49-F238E27FC236}">
                <a16:creationId xmlns:a16="http://schemas.microsoft.com/office/drawing/2014/main" id="{018C5217-EF1E-2562-C549-4228AF36888E}"/>
              </a:ext>
            </a:extLst>
          </p:cNvPr>
          <p:cNvSpPr>
            <a:spLocks noGrp="1"/>
          </p:cNvSpPr>
          <p:nvPr>
            <p:ph type="body" sz="quarter" idx="14"/>
          </p:nvPr>
        </p:nvSpPr>
        <p:spPr/>
        <p:txBody>
          <a:bodyPr/>
          <a:lstStyle/>
          <a:p>
            <a:r>
              <a:rPr lang="de-DE" noProof="1"/>
              <a:t>Cras dapibus. Vivamus elementum semper nisi. Aenean vulputate eleifend tellus. Aenean leo ligula porttitor eu consequat vitae, eleifend ac enim. Aliquam lorem ante  dapibus in viverra quis feugiat.</a:t>
            </a:r>
          </a:p>
          <a:p>
            <a:pPr lvl="1"/>
            <a:r>
              <a:rPr lang="de-DE" noProof="1"/>
              <a:t>Quod mazim placerat facer.</a:t>
            </a:r>
          </a:p>
          <a:p>
            <a:pPr lvl="1"/>
            <a:r>
              <a:rPr lang="de-DE" noProof="1"/>
              <a:t>Nam liber tempor cum soluta nobis eleifend option congue nihil imperdiet doming id.</a:t>
            </a:r>
          </a:p>
          <a:p>
            <a:pPr lvl="1"/>
            <a:r>
              <a:rPr lang="de-DE" noProof="1"/>
              <a:t>Vivamus elementum semper nisi.</a:t>
            </a:r>
          </a:p>
          <a:p>
            <a:r>
              <a:rPr lang="de-DE" noProof="1"/>
              <a:t>Cum sociis natoque penatibus et magnis dis parturient montes, nascetur ridiculus mus.</a:t>
            </a:r>
          </a:p>
        </p:txBody>
      </p:sp>
      <p:sp>
        <p:nvSpPr>
          <p:cNvPr id="5" name="Textplatzhalter 4">
            <a:extLst>
              <a:ext uri="{FF2B5EF4-FFF2-40B4-BE49-F238E27FC236}">
                <a16:creationId xmlns:a16="http://schemas.microsoft.com/office/drawing/2014/main" id="{04405BD6-A7DA-C635-EA85-50EB83E342DE}"/>
              </a:ext>
            </a:extLst>
          </p:cNvPr>
          <p:cNvSpPr>
            <a:spLocks noGrp="1"/>
          </p:cNvSpPr>
          <p:nvPr>
            <p:ph type="body" sz="quarter" idx="15"/>
          </p:nvPr>
        </p:nvSpPr>
        <p:spPr/>
        <p:txBody>
          <a:bodyPr/>
          <a:lstStyle/>
          <a:p>
            <a:r>
              <a:rPr lang="de-DE" noProof="1"/>
              <a:t>Donec quam felis, ultricies nec, pellente sque eu, pretium quis, sem. Nulla conse quat massa quis enim.</a:t>
            </a:r>
          </a:p>
          <a:p>
            <a:r>
              <a:rPr lang="de-DE" noProof="1"/>
              <a:t>Donec pede justo, fringilla vel, aliquet nec, vulputate eget, arcu.</a:t>
            </a:r>
          </a:p>
          <a:p>
            <a:r>
              <a:rPr lang="de-DE" noProof="1"/>
              <a:t>In enim justo, rhoncus ut, imperdiet a, venenatis vitae, justo. Nullam dictum felis eu pede mollis pretium.</a:t>
            </a:r>
          </a:p>
          <a:p>
            <a:r>
              <a:rPr lang="de-DE" noProof="1"/>
              <a:t>Integer tincidunt. Aliquam lorem ante, dapibus in, viverra quis, feugiat a, tellus.</a:t>
            </a:r>
          </a:p>
        </p:txBody>
      </p:sp>
      <p:sp>
        <p:nvSpPr>
          <p:cNvPr id="6" name="Datumsplatzhalter 5">
            <a:extLst>
              <a:ext uri="{FF2B5EF4-FFF2-40B4-BE49-F238E27FC236}">
                <a16:creationId xmlns:a16="http://schemas.microsoft.com/office/drawing/2014/main" id="{C771F22A-C4C1-8C3E-8D14-0EFCFF53F0F2}"/>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7" name="Fußzeilenplatzhalter 6">
            <a:extLst>
              <a:ext uri="{FF2B5EF4-FFF2-40B4-BE49-F238E27FC236}">
                <a16:creationId xmlns:a16="http://schemas.microsoft.com/office/drawing/2014/main" id="{8BFE841C-B8D8-453E-6E53-8C474196DD37}"/>
              </a:ext>
            </a:extLst>
          </p:cNvPr>
          <p:cNvSpPr>
            <a:spLocks noGrp="1"/>
          </p:cNvSpPr>
          <p:nvPr>
            <p:ph type="ftr" sz="quarter" idx="11"/>
          </p:nvPr>
        </p:nvSpPr>
        <p:spPr/>
        <p:txBody>
          <a:bodyPr/>
          <a:lstStyle/>
          <a:p>
            <a:r>
              <a:rPr lang="de-DE"/>
              <a:t>HWS-Präsentationstitel</a:t>
            </a:r>
          </a:p>
        </p:txBody>
      </p:sp>
      <p:sp>
        <p:nvSpPr>
          <p:cNvPr id="8" name="Foliennummernplatzhalter 7">
            <a:extLst>
              <a:ext uri="{FF2B5EF4-FFF2-40B4-BE49-F238E27FC236}">
                <a16:creationId xmlns:a16="http://schemas.microsoft.com/office/drawing/2014/main" id="{C29C750E-A246-E80A-8449-31A6BC1D777A}"/>
              </a:ext>
            </a:extLst>
          </p:cNvPr>
          <p:cNvSpPr>
            <a:spLocks noGrp="1"/>
          </p:cNvSpPr>
          <p:nvPr>
            <p:ph type="sldNum" sz="quarter" idx="12"/>
          </p:nvPr>
        </p:nvSpPr>
        <p:spPr/>
        <p:txBody>
          <a:bodyPr/>
          <a:lstStyle/>
          <a:p>
            <a:fld id="{D703E812-35E5-4880-9439-A1BCE146095B}" type="slidenum">
              <a:rPr lang="de-DE" smtClean="0"/>
              <a:t>32</a:t>
            </a:fld>
            <a:endParaRPr lang="de-DE" dirty="0"/>
          </a:p>
        </p:txBody>
      </p:sp>
    </p:spTree>
    <p:extLst>
      <p:ext uri="{BB962C8B-B14F-4D97-AF65-F5344CB8AC3E}">
        <p14:creationId xmlns:p14="http://schemas.microsoft.com/office/powerpoint/2010/main" val="403223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E61D96-6F01-3C1C-6FAB-7D697405A892}"/>
              </a:ext>
            </a:extLst>
          </p:cNvPr>
          <p:cNvSpPr>
            <a:spLocks noGrp="1"/>
          </p:cNvSpPr>
          <p:nvPr>
            <p:ph type="title"/>
          </p:nvPr>
        </p:nvSpPr>
        <p:spPr/>
        <p:txBody>
          <a:bodyPr/>
          <a:lstStyle/>
          <a:p>
            <a:r>
              <a:rPr lang="de-DE" noProof="1"/>
              <a:t>Ut wisi enim ad minim.</a:t>
            </a:r>
          </a:p>
        </p:txBody>
      </p:sp>
      <p:sp>
        <p:nvSpPr>
          <p:cNvPr id="3" name="Textplatzhalter 2">
            <a:extLst>
              <a:ext uri="{FF2B5EF4-FFF2-40B4-BE49-F238E27FC236}">
                <a16:creationId xmlns:a16="http://schemas.microsoft.com/office/drawing/2014/main" id="{B8FB5857-B090-6E9B-FF02-CFB93194FA65}"/>
              </a:ext>
            </a:extLst>
          </p:cNvPr>
          <p:cNvSpPr>
            <a:spLocks noGrp="1"/>
          </p:cNvSpPr>
          <p:nvPr>
            <p:ph type="body" sz="quarter" idx="14"/>
          </p:nvPr>
        </p:nvSpPr>
        <p:spPr/>
        <p:txBody>
          <a:bodyPr/>
          <a:lstStyle/>
          <a:p>
            <a:r>
              <a:rPr lang="de-DE" noProof="1"/>
              <a:t>Cras dapibus. Vivamus elementum semper nisi. Aenean vulputate eleifend tellus. Aenean leo ligula porttitor eu consequat vitae, eleifend ac enim. Aliquam lorem ante  dapibus in viverra quis feugiat.</a:t>
            </a:r>
          </a:p>
          <a:p>
            <a:pPr lvl="1"/>
            <a:r>
              <a:rPr lang="de-DE" noProof="1"/>
              <a:t>Quod mazim placerat facer.</a:t>
            </a:r>
          </a:p>
          <a:p>
            <a:pPr lvl="1"/>
            <a:r>
              <a:rPr lang="de-DE" noProof="1"/>
              <a:t>Nam liber tempor cum soluta nobis eleifend option congue nihil imperdiet doming id.</a:t>
            </a:r>
          </a:p>
          <a:p>
            <a:pPr lvl="1"/>
            <a:r>
              <a:rPr lang="de-DE" noProof="1"/>
              <a:t>Vivamus elementum semper nisi.</a:t>
            </a:r>
          </a:p>
          <a:p>
            <a:r>
              <a:rPr lang="de-DE" noProof="1"/>
              <a:t>Aenean commodo ligula eget dolor. Aenean massa. Cum sociis natoque penatibus et magnis dis.</a:t>
            </a:r>
          </a:p>
        </p:txBody>
      </p:sp>
      <p:sp>
        <p:nvSpPr>
          <p:cNvPr id="4" name="Textplatzhalter 3">
            <a:extLst>
              <a:ext uri="{FF2B5EF4-FFF2-40B4-BE49-F238E27FC236}">
                <a16:creationId xmlns:a16="http://schemas.microsoft.com/office/drawing/2014/main" id="{F3CB2722-C4DC-71E3-6215-16DA7D33A9F9}"/>
              </a:ext>
            </a:extLst>
          </p:cNvPr>
          <p:cNvSpPr>
            <a:spLocks noGrp="1"/>
          </p:cNvSpPr>
          <p:nvPr>
            <p:ph type="body" sz="quarter" idx="15"/>
          </p:nvPr>
        </p:nvSpPr>
        <p:spPr/>
        <p:txBody>
          <a:bodyPr/>
          <a:lstStyle/>
          <a:p>
            <a:r>
              <a:rPr lang="de-DE" noProof="1"/>
              <a:t>Donec pede justo, fringilla vel, aliquet nec, vulputate eget, arcu.</a:t>
            </a:r>
          </a:p>
          <a:p>
            <a:pPr lvl="1"/>
            <a:r>
              <a:rPr lang="de-DE" noProof="1"/>
              <a:t>In enim justo, rhoncus ut, imperdiet a, venenatis vitae, justo. </a:t>
            </a:r>
          </a:p>
          <a:p>
            <a:pPr lvl="1"/>
            <a:r>
              <a:rPr lang="de-DE" noProof="1"/>
              <a:t>Nullam dictum felis eu pede mollis</a:t>
            </a:r>
          </a:p>
          <a:p>
            <a:pPr lvl="1"/>
            <a:r>
              <a:rPr lang="de-DE" noProof="1"/>
              <a:t>Nulla consequat massa quis enim. </a:t>
            </a:r>
          </a:p>
          <a:p>
            <a:r>
              <a:rPr lang="de-DE" noProof="1"/>
              <a:t>Integer tincidunt. Aliquam lorem ante, dapibus in, viverra quis, feugiat a, tellus.</a:t>
            </a:r>
          </a:p>
        </p:txBody>
      </p:sp>
      <p:sp>
        <p:nvSpPr>
          <p:cNvPr id="5" name="Datumsplatzhalter 4">
            <a:extLst>
              <a:ext uri="{FF2B5EF4-FFF2-40B4-BE49-F238E27FC236}">
                <a16:creationId xmlns:a16="http://schemas.microsoft.com/office/drawing/2014/main" id="{5C608DCD-89B4-3993-9FBB-742C32DDC4B4}"/>
              </a:ext>
            </a:extLst>
          </p:cNvPr>
          <p:cNvSpPr>
            <a:spLocks noGrp="1"/>
          </p:cNvSpPr>
          <p:nvPr>
            <p:ph type="dt" sz="half" idx="10"/>
          </p:nvPr>
        </p:nvSpPr>
        <p:spPr/>
        <p:txBody>
          <a:bodyPr/>
          <a:lstStyle/>
          <a:p>
            <a:fld id="{F9CB4DF7-4048-4A7D-AAA9-3E9640595D9B}" type="datetime1">
              <a:rPr lang="de-DE" smtClean="0"/>
              <a:t>14.01.2025</a:t>
            </a:fld>
            <a:endParaRPr lang="de-DE" dirty="0"/>
          </a:p>
        </p:txBody>
      </p:sp>
      <p:sp>
        <p:nvSpPr>
          <p:cNvPr id="6" name="Fußzeilenplatzhalter 5">
            <a:extLst>
              <a:ext uri="{FF2B5EF4-FFF2-40B4-BE49-F238E27FC236}">
                <a16:creationId xmlns:a16="http://schemas.microsoft.com/office/drawing/2014/main" id="{F18368FD-2372-4918-1D1C-A60A169AB447}"/>
              </a:ext>
            </a:extLst>
          </p:cNvPr>
          <p:cNvSpPr>
            <a:spLocks noGrp="1"/>
          </p:cNvSpPr>
          <p:nvPr>
            <p:ph type="ftr" sz="quarter" idx="11"/>
          </p:nvPr>
        </p:nvSpPr>
        <p:spPr/>
        <p:txBody>
          <a:bodyPr/>
          <a:lstStyle/>
          <a:p>
            <a:r>
              <a:rPr lang="de-DE"/>
              <a:t>HWS-Präsentationstitel</a:t>
            </a:r>
          </a:p>
        </p:txBody>
      </p:sp>
      <p:sp>
        <p:nvSpPr>
          <p:cNvPr id="7" name="Foliennummernplatzhalter 6">
            <a:extLst>
              <a:ext uri="{FF2B5EF4-FFF2-40B4-BE49-F238E27FC236}">
                <a16:creationId xmlns:a16="http://schemas.microsoft.com/office/drawing/2014/main" id="{5CFD9B74-7F0F-7D57-784E-79A785491B19}"/>
              </a:ext>
            </a:extLst>
          </p:cNvPr>
          <p:cNvSpPr>
            <a:spLocks noGrp="1"/>
          </p:cNvSpPr>
          <p:nvPr>
            <p:ph type="sldNum" sz="quarter" idx="12"/>
          </p:nvPr>
        </p:nvSpPr>
        <p:spPr/>
        <p:txBody>
          <a:bodyPr/>
          <a:lstStyle/>
          <a:p>
            <a:fld id="{D703E812-35E5-4880-9439-A1BCE146095B}" type="slidenum">
              <a:rPr lang="de-DE" smtClean="0"/>
              <a:t>33</a:t>
            </a:fld>
            <a:endParaRPr lang="de-DE" dirty="0"/>
          </a:p>
        </p:txBody>
      </p:sp>
    </p:spTree>
    <p:extLst>
      <p:ext uri="{BB962C8B-B14F-4D97-AF65-F5344CB8AC3E}">
        <p14:creationId xmlns:p14="http://schemas.microsoft.com/office/powerpoint/2010/main" val="3525840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0C483190-5344-852D-B742-330F305B2D66}"/>
              </a:ext>
            </a:extLst>
          </p:cNvPr>
          <p:cNvSpPr>
            <a:spLocks noGrp="1"/>
          </p:cNvSpPr>
          <p:nvPr>
            <p:ph type="title"/>
          </p:nvPr>
        </p:nvSpPr>
        <p:spPr>
          <a:xfrm>
            <a:off x="871200" y="1159200"/>
            <a:ext cx="9384798" cy="677108"/>
          </a:xfrm>
        </p:spPr>
        <p:txBody>
          <a:bodyPr/>
          <a:lstStyle/>
          <a:p>
            <a:r>
              <a:rPr lang="de-DE" noProof="1"/>
              <a:t>Agenda</a:t>
            </a:r>
          </a:p>
        </p:txBody>
      </p:sp>
      <p:sp>
        <p:nvSpPr>
          <p:cNvPr id="8" name="Inhaltsplatzhalter 7">
            <a:extLst>
              <a:ext uri="{FF2B5EF4-FFF2-40B4-BE49-F238E27FC236}">
                <a16:creationId xmlns:a16="http://schemas.microsoft.com/office/drawing/2014/main" id="{51775A91-19A5-7EE8-8F49-DCE4AE2B3789}"/>
              </a:ext>
            </a:extLst>
          </p:cNvPr>
          <p:cNvSpPr>
            <a:spLocks noGrp="1"/>
          </p:cNvSpPr>
          <p:nvPr>
            <p:ph idx="1"/>
          </p:nvPr>
        </p:nvSpPr>
        <p:spPr>
          <a:xfrm>
            <a:off x="871200" y="2188800"/>
            <a:ext cx="9384798" cy="3600000"/>
          </a:xfrm>
        </p:spPr>
        <p:txBody>
          <a:bodyPr/>
          <a:lstStyle/>
          <a:p>
            <a:pPr>
              <a:tabLst>
                <a:tab pos="1062000" algn="l"/>
              </a:tabLst>
            </a:pPr>
            <a:r>
              <a:rPr lang="de-DE" noProof="1">
                <a:solidFill>
                  <a:schemeClr val="tx2"/>
                </a:solidFill>
              </a:rPr>
              <a:t>10:00</a:t>
            </a:r>
            <a:r>
              <a:rPr lang="de-DE" noProof="1"/>
              <a:t>	Nam liber tempor cum soluta quod mazim placerat facer</a:t>
            </a:r>
          </a:p>
          <a:p>
            <a:pPr>
              <a:tabLst>
                <a:tab pos="1062000" algn="l"/>
              </a:tabLst>
            </a:pPr>
            <a:r>
              <a:rPr lang="de-DE" noProof="1">
                <a:solidFill>
                  <a:schemeClr val="tx2"/>
                </a:solidFill>
              </a:rPr>
              <a:t>13:15</a:t>
            </a:r>
            <a:r>
              <a:rPr lang="de-DE" noProof="1"/>
              <a:t>	Aenean commodo ligula eget dolor</a:t>
            </a:r>
          </a:p>
          <a:p>
            <a:pPr>
              <a:tabLst>
                <a:tab pos="1062000" algn="l"/>
              </a:tabLst>
            </a:pPr>
            <a:r>
              <a:rPr lang="de-DE" noProof="1">
                <a:solidFill>
                  <a:schemeClr val="tx2"/>
                </a:solidFill>
              </a:rPr>
              <a:t>16:00</a:t>
            </a:r>
            <a:r>
              <a:rPr lang="de-DE" noProof="1"/>
              <a:t>	Aenean massa</a:t>
            </a:r>
          </a:p>
          <a:p>
            <a:pPr>
              <a:tabLst>
                <a:tab pos="1062000" algn="l"/>
              </a:tabLst>
            </a:pPr>
            <a:r>
              <a:rPr lang="de-DE" noProof="1">
                <a:solidFill>
                  <a:schemeClr val="tx2"/>
                </a:solidFill>
              </a:rPr>
              <a:t>16:30</a:t>
            </a:r>
            <a:r>
              <a:rPr lang="de-DE" noProof="1"/>
              <a:t>	Cum sociis natoque penatibus et magnis dis parturient </a:t>
            </a:r>
            <a:br>
              <a:rPr lang="de-DE" noProof="1"/>
            </a:br>
            <a:r>
              <a:rPr lang="de-DE" noProof="1"/>
              <a:t>	montes nascetur ridiculus mus</a:t>
            </a:r>
          </a:p>
          <a:p>
            <a:pPr>
              <a:tabLst>
                <a:tab pos="1062000" algn="l"/>
              </a:tabLst>
            </a:pPr>
            <a:r>
              <a:rPr lang="de-DE" noProof="1">
                <a:solidFill>
                  <a:schemeClr val="tx2"/>
                </a:solidFill>
              </a:rPr>
              <a:t>17:15</a:t>
            </a:r>
            <a:r>
              <a:rPr lang="de-DE" noProof="1"/>
              <a:t>	Donec quam felis, ultricies nec, pellentesque eu</a:t>
            </a:r>
          </a:p>
          <a:p>
            <a:pPr>
              <a:tabLst>
                <a:tab pos="1062000" algn="l"/>
              </a:tabLst>
            </a:pPr>
            <a:r>
              <a:rPr lang="de-DE" noProof="1">
                <a:solidFill>
                  <a:schemeClr val="tx2"/>
                </a:solidFill>
              </a:rPr>
              <a:t>18:00</a:t>
            </a:r>
            <a:r>
              <a:rPr lang="de-DE" noProof="1"/>
              <a:t>	Aenean vulputate eleifend tellu</a:t>
            </a:r>
          </a:p>
        </p:txBody>
      </p:sp>
      <p:sp>
        <p:nvSpPr>
          <p:cNvPr id="4" name="Datumsplatzhalter 3">
            <a:extLst>
              <a:ext uri="{FF2B5EF4-FFF2-40B4-BE49-F238E27FC236}">
                <a16:creationId xmlns:a16="http://schemas.microsoft.com/office/drawing/2014/main" id="{A8C30699-E2BF-809C-3B5D-D788828AEFC5}"/>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5" name="Fußzeilenplatzhalter 4">
            <a:extLst>
              <a:ext uri="{FF2B5EF4-FFF2-40B4-BE49-F238E27FC236}">
                <a16:creationId xmlns:a16="http://schemas.microsoft.com/office/drawing/2014/main" id="{AF700F8E-154A-E6AE-941B-EF6C8E37495F}"/>
              </a:ext>
            </a:extLst>
          </p:cNvPr>
          <p:cNvSpPr>
            <a:spLocks noGrp="1"/>
          </p:cNvSpPr>
          <p:nvPr>
            <p:ph type="ftr" sz="quarter" idx="11"/>
          </p:nvPr>
        </p:nvSpPr>
        <p:spPr>
          <a:xfrm>
            <a:off x="2147184" y="6114634"/>
            <a:ext cx="1341714" cy="153888"/>
          </a:xfrm>
        </p:spPr>
        <p:txBody>
          <a:bodyPr/>
          <a:lstStyle/>
          <a:p>
            <a:r>
              <a:rPr lang="de-DE"/>
              <a:t>HWS-Präsentationstitel</a:t>
            </a:r>
            <a:endParaRPr lang="de-DE" dirty="0"/>
          </a:p>
        </p:txBody>
      </p:sp>
      <p:sp>
        <p:nvSpPr>
          <p:cNvPr id="6" name="Foliennummernplatzhalter 5">
            <a:extLst>
              <a:ext uri="{FF2B5EF4-FFF2-40B4-BE49-F238E27FC236}">
                <a16:creationId xmlns:a16="http://schemas.microsoft.com/office/drawing/2014/main" id="{8C1DFD9D-EB75-A56A-5381-87DE13D5AF1D}"/>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4</a:t>
            </a:fld>
            <a:endParaRPr lang="de-DE"/>
          </a:p>
        </p:txBody>
      </p:sp>
    </p:spTree>
    <p:extLst>
      <p:ext uri="{BB962C8B-B14F-4D97-AF65-F5344CB8AC3E}">
        <p14:creationId xmlns:p14="http://schemas.microsoft.com/office/powerpoint/2010/main" val="516738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70D138-6F0E-E441-42EA-1B68131AD2AA}"/>
              </a:ext>
            </a:extLst>
          </p:cNvPr>
          <p:cNvSpPr>
            <a:spLocks noGrp="1"/>
          </p:cNvSpPr>
          <p:nvPr>
            <p:ph type="title"/>
          </p:nvPr>
        </p:nvSpPr>
        <p:spPr>
          <a:xfrm>
            <a:off x="871200" y="1159200"/>
            <a:ext cx="4932000" cy="1354217"/>
          </a:xfrm>
        </p:spPr>
        <p:txBody>
          <a:bodyPr/>
          <a:lstStyle/>
          <a:p>
            <a:r>
              <a:rPr lang="de-DE" noProof="1"/>
              <a:t>Ut wisi enim </a:t>
            </a:r>
            <a:br>
              <a:rPr lang="de-DE" noProof="1"/>
            </a:br>
            <a:r>
              <a:rPr lang="de-DE" noProof="1"/>
              <a:t>ad minim.</a:t>
            </a:r>
          </a:p>
        </p:txBody>
      </p:sp>
      <p:sp>
        <p:nvSpPr>
          <p:cNvPr id="3" name="Textplatzhalter 2">
            <a:extLst>
              <a:ext uri="{FF2B5EF4-FFF2-40B4-BE49-F238E27FC236}">
                <a16:creationId xmlns:a16="http://schemas.microsoft.com/office/drawing/2014/main" id="{9C292446-BD79-8171-059A-DCE91C389582}"/>
              </a:ext>
            </a:extLst>
          </p:cNvPr>
          <p:cNvSpPr>
            <a:spLocks noGrp="1"/>
          </p:cNvSpPr>
          <p:nvPr>
            <p:ph type="body" sz="quarter" idx="13"/>
          </p:nvPr>
        </p:nvSpPr>
        <p:spPr>
          <a:xfrm>
            <a:off x="871199" y="3604895"/>
            <a:ext cx="4932000" cy="2059923"/>
          </a:xfrm>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latin typeface="+mn-lt"/>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ACE54CA3-E92B-EA6A-FC35-2269D74803F5}"/>
              </a:ext>
            </a:extLst>
          </p:cNvPr>
          <p:cNvSpPr>
            <a:spLocks noGrp="1"/>
          </p:cNvSpPr>
          <p:nvPr>
            <p:ph type="body" sz="quarter" idx="14"/>
          </p:nvPr>
        </p:nvSpPr>
        <p:spPr>
          <a:xfrm>
            <a:off x="871538" y="2700000"/>
            <a:ext cx="4932000" cy="756000"/>
          </a:xfrm>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53240994-3673-7E3B-E242-5A366CA51C2F}"/>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6" name="Fußzeilenplatzhalter 5">
            <a:extLst>
              <a:ext uri="{FF2B5EF4-FFF2-40B4-BE49-F238E27FC236}">
                <a16:creationId xmlns:a16="http://schemas.microsoft.com/office/drawing/2014/main" id="{931EF404-CFD7-2B23-BAE2-C9904C2C86BC}"/>
              </a:ext>
            </a:extLst>
          </p:cNvPr>
          <p:cNvSpPr>
            <a:spLocks noGrp="1"/>
          </p:cNvSpPr>
          <p:nvPr>
            <p:ph type="ftr" sz="quarter" idx="11"/>
          </p:nvPr>
        </p:nvSpPr>
        <p:spPr>
          <a:xfrm>
            <a:off x="2147184" y="6114634"/>
            <a:ext cx="1341714" cy="153888"/>
          </a:xfrm>
        </p:spPr>
        <p:txBody>
          <a:bodyPr/>
          <a:lstStyle/>
          <a:p>
            <a:r>
              <a:rPr lang="de-DE" dirty="0"/>
              <a:t>HWS-Präsentationstitel</a:t>
            </a:r>
          </a:p>
        </p:txBody>
      </p:sp>
      <p:sp>
        <p:nvSpPr>
          <p:cNvPr id="7" name="Foliennummernplatzhalter 6">
            <a:extLst>
              <a:ext uri="{FF2B5EF4-FFF2-40B4-BE49-F238E27FC236}">
                <a16:creationId xmlns:a16="http://schemas.microsoft.com/office/drawing/2014/main" id="{EDB2BEFD-FECB-E32D-4F1F-CC492A047C22}"/>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5</a:t>
            </a:fld>
            <a:endParaRPr lang="de-DE"/>
          </a:p>
        </p:txBody>
      </p:sp>
    </p:spTree>
    <p:extLst>
      <p:ext uri="{BB962C8B-B14F-4D97-AF65-F5344CB8AC3E}">
        <p14:creationId xmlns:p14="http://schemas.microsoft.com/office/powerpoint/2010/main" val="1926530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40F442-5A47-2B9F-67E2-260962CAB127}"/>
              </a:ext>
            </a:extLst>
          </p:cNvPr>
          <p:cNvSpPr>
            <a:spLocks noGrp="1"/>
          </p:cNvSpPr>
          <p:nvPr>
            <p:ph type="title"/>
          </p:nvPr>
        </p:nvSpPr>
        <p:spPr>
          <a:xfrm>
            <a:off x="871200" y="1159200"/>
            <a:ext cx="4932000" cy="1354217"/>
          </a:xfrm>
        </p:spPr>
        <p:txBody>
          <a:bodyPr/>
          <a:lstStyle/>
          <a:p>
            <a:r>
              <a:rPr lang="de-DE" noProof="1"/>
              <a:t>Ut wisi enim </a:t>
            </a:r>
            <a:br>
              <a:rPr lang="de-DE" noProof="1"/>
            </a:br>
            <a:r>
              <a:rPr lang="de-DE" noProof="1"/>
              <a:t>ad minim.</a:t>
            </a:r>
          </a:p>
        </p:txBody>
      </p:sp>
      <p:sp>
        <p:nvSpPr>
          <p:cNvPr id="3" name="Textplatzhalter 2">
            <a:extLst>
              <a:ext uri="{FF2B5EF4-FFF2-40B4-BE49-F238E27FC236}">
                <a16:creationId xmlns:a16="http://schemas.microsoft.com/office/drawing/2014/main" id="{F0BA0C0C-40D9-E14A-90CC-62896D992926}"/>
              </a:ext>
            </a:extLst>
          </p:cNvPr>
          <p:cNvSpPr>
            <a:spLocks noGrp="1"/>
          </p:cNvSpPr>
          <p:nvPr>
            <p:ph type="body" sz="quarter" idx="13"/>
          </p:nvPr>
        </p:nvSpPr>
        <p:spPr>
          <a:xfrm>
            <a:off x="871199" y="3600000"/>
            <a:ext cx="4932000" cy="2059923"/>
          </a:xfrm>
        </p:spPr>
        <p:txBody>
          <a:bodyPr/>
          <a:lstStyle/>
          <a:p>
            <a:pPr lvl="1"/>
            <a:r>
              <a:rPr lang="de-DE" noProof="1"/>
              <a:t>Nam liber tempor cum soluta nobis eleifend option congue nihil imperdiet doming id.</a:t>
            </a:r>
          </a:p>
          <a:p>
            <a:pPr lvl="1"/>
            <a:r>
              <a:rPr lang="de-DE" noProof="1"/>
              <a:t>Quod mazim placerat facer.</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4" name="Textplatzhalter 3">
            <a:extLst>
              <a:ext uri="{FF2B5EF4-FFF2-40B4-BE49-F238E27FC236}">
                <a16:creationId xmlns:a16="http://schemas.microsoft.com/office/drawing/2014/main" id="{B4AEA66D-B627-D4E9-2A25-87991964C1E1}"/>
              </a:ext>
            </a:extLst>
          </p:cNvPr>
          <p:cNvSpPr>
            <a:spLocks noGrp="1"/>
          </p:cNvSpPr>
          <p:nvPr>
            <p:ph type="body" sz="quarter" idx="14"/>
          </p:nvPr>
        </p:nvSpPr>
        <p:spPr>
          <a:xfrm>
            <a:off x="871538" y="2700000"/>
            <a:ext cx="4932000" cy="756000"/>
          </a:xfrm>
        </p:spPr>
        <p:txBody>
          <a:bodyPr/>
          <a:lstStyle/>
          <a:p>
            <a:r>
              <a:rPr lang="de-DE" noProof="1"/>
              <a:t>At vero eos et accusam </a:t>
            </a:r>
          </a:p>
          <a:p>
            <a:r>
              <a:rPr lang="de-DE" noProof="1"/>
              <a:t>et justo duo.</a:t>
            </a:r>
          </a:p>
        </p:txBody>
      </p:sp>
      <p:sp>
        <p:nvSpPr>
          <p:cNvPr id="5" name="Datumsplatzhalter 4">
            <a:extLst>
              <a:ext uri="{FF2B5EF4-FFF2-40B4-BE49-F238E27FC236}">
                <a16:creationId xmlns:a16="http://schemas.microsoft.com/office/drawing/2014/main" id="{9364495F-709B-2E7D-A033-FE40AA5B9AA5}"/>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6" name="Fußzeilenplatzhalter 5">
            <a:extLst>
              <a:ext uri="{FF2B5EF4-FFF2-40B4-BE49-F238E27FC236}">
                <a16:creationId xmlns:a16="http://schemas.microsoft.com/office/drawing/2014/main" id="{7C75D567-8BD2-AC0A-145F-970E13DCCB23}"/>
              </a:ext>
            </a:extLst>
          </p:cNvPr>
          <p:cNvSpPr>
            <a:spLocks noGrp="1"/>
          </p:cNvSpPr>
          <p:nvPr>
            <p:ph type="ftr" sz="quarter" idx="11"/>
          </p:nvPr>
        </p:nvSpPr>
        <p:spPr>
          <a:xfrm>
            <a:off x="2147184" y="6114634"/>
            <a:ext cx="1341714" cy="153888"/>
          </a:xfrm>
        </p:spPr>
        <p:txBody>
          <a:bodyPr/>
          <a:lstStyle/>
          <a:p>
            <a:r>
              <a:rPr lang="de-DE"/>
              <a:t>HWS-Präsentationstitel</a:t>
            </a:r>
          </a:p>
        </p:txBody>
      </p:sp>
      <p:sp>
        <p:nvSpPr>
          <p:cNvPr id="7" name="Foliennummernplatzhalter 6">
            <a:extLst>
              <a:ext uri="{FF2B5EF4-FFF2-40B4-BE49-F238E27FC236}">
                <a16:creationId xmlns:a16="http://schemas.microsoft.com/office/drawing/2014/main" id="{17DD5D96-581F-4083-ADA7-AEB7E1B716BF}"/>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6</a:t>
            </a:fld>
            <a:endParaRPr lang="de-DE"/>
          </a:p>
        </p:txBody>
      </p:sp>
    </p:spTree>
    <p:extLst>
      <p:ext uri="{BB962C8B-B14F-4D97-AF65-F5344CB8AC3E}">
        <p14:creationId xmlns:p14="http://schemas.microsoft.com/office/powerpoint/2010/main" val="736287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7F80F1-5DFE-1E6F-5D0B-CDF0CDBB5B29}"/>
              </a:ext>
            </a:extLst>
          </p:cNvPr>
          <p:cNvSpPr>
            <a:spLocks noGrp="1"/>
          </p:cNvSpPr>
          <p:nvPr>
            <p:ph type="title"/>
          </p:nvPr>
        </p:nvSpPr>
        <p:spPr>
          <a:xfrm>
            <a:off x="871200" y="1159200"/>
            <a:ext cx="4932000" cy="1368000"/>
          </a:xfrm>
        </p:spPr>
        <p:txBody>
          <a:bodyPr/>
          <a:lstStyle/>
          <a:p>
            <a:r>
              <a:rPr lang="de-DE" noProof="1"/>
              <a:t>Ut wisi enim </a:t>
            </a:r>
            <a:br>
              <a:rPr lang="de-DE" noProof="1"/>
            </a:br>
            <a:r>
              <a:rPr lang="de-DE" noProof="1"/>
              <a:t>ad minim.</a:t>
            </a:r>
          </a:p>
        </p:txBody>
      </p:sp>
      <p:sp>
        <p:nvSpPr>
          <p:cNvPr id="3" name="Inhaltsplatzhalter 2">
            <a:extLst>
              <a:ext uri="{FF2B5EF4-FFF2-40B4-BE49-F238E27FC236}">
                <a16:creationId xmlns:a16="http://schemas.microsoft.com/office/drawing/2014/main" id="{EA6609F3-4662-8057-2979-F6A1AC5EB755}"/>
              </a:ext>
            </a:extLst>
          </p:cNvPr>
          <p:cNvSpPr>
            <a:spLocks noGrp="1"/>
          </p:cNvSpPr>
          <p:nvPr>
            <p:ph idx="1"/>
          </p:nvPr>
        </p:nvSpPr>
        <p:spPr>
          <a:xfrm>
            <a:off x="871200" y="3600000"/>
            <a:ext cx="4932000" cy="2160000"/>
          </a:xfrm>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7" name="Textplatzhalter 6">
            <a:extLst>
              <a:ext uri="{FF2B5EF4-FFF2-40B4-BE49-F238E27FC236}">
                <a16:creationId xmlns:a16="http://schemas.microsoft.com/office/drawing/2014/main" id="{6386FB7F-A86D-E279-81B4-892739F1ACEA}"/>
              </a:ext>
            </a:extLst>
          </p:cNvPr>
          <p:cNvSpPr>
            <a:spLocks noGrp="1"/>
          </p:cNvSpPr>
          <p:nvPr>
            <p:ph type="body" sz="quarter" idx="13"/>
          </p:nvPr>
        </p:nvSpPr>
        <p:spPr>
          <a:xfrm>
            <a:off x="871200" y="2700000"/>
            <a:ext cx="4932000" cy="756000"/>
          </a:xfrm>
        </p:spPr>
        <p:txBody>
          <a:bodyPr/>
          <a:lstStyle/>
          <a:p>
            <a:r>
              <a:rPr lang="de-DE" noProof="1"/>
              <a:t>At vero eos et accusam </a:t>
            </a:r>
            <a:br>
              <a:rPr lang="de-DE" noProof="1"/>
            </a:br>
            <a:r>
              <a:rPr lang="de-DE" noProof="1"/>
              <a:t>et justo duo.</a:t>
            </a:r>
          </a:p>
        </p:txBody>
      </p:sp>
      <p:sp>
        <p:nvSpPr>
          <p:cNvPr id="4" name="Datumsplatzhalter 3">
            <a:extLst>
              <a:ext uri="{FF2B5EF4-FFF2-40B4-BE49-F238E27FC236}">
                <a16:creationId xmlns:a16="http://schemas.microsoft.com/office/drawing/2014/main" id="{5065B83C-8DB3-BFE2-93D9-86E0F8A0A9BB}"/>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5" name="Fußzeilenplatzhalter 4">
            <a:extLst>
              <a:ext uri="{FF2B5EF4-FFF2-40B4-BE49-F238E27FC236}">
                <a16:creationId xmlns:a16="http://schemas.microsoft.com/office/drawing/2014/main" id="{91483F4D-C2CB-A45C-3683-0BBF46AF11B0}"/>
              </a:ext>
            </a:extLst>
          </p:cNvPr>
          <p:cNvSpPr>
            <a:spLocks noGrp="1"/>
          </p:cNvSpPr>
          <p:nvPr>
            <p:ph type="ftr" sz="quarter" idx="11"/>
          </p:nvPr>
        </p:nvSpPr>
        <p:spPr>
          <a:xfrm>
            <a:off x="2147184" y="6114634"/>
            <a:ext cx="1341714" cy="153888"/>
          </a:xfrm>
        </p:spPr>
        <p:txBody>
          <a:bodyPr/>
          <a:lstStyle/>
          <a:p>
            <a:r>
              <a:rPr lang="de-DE"/>
              <a:t>HWS-Präsentationstitel</a:t>
            </a:r>
          </a:p>
        </p:txBody>
      </p:sp>
      <p:sp>
        <p:nvSpPr>
          <p:cNvPr id="6" name="Foliennummernplatzhalter 5">
            <a:extLst>
              <a:ext uri="{FF2B5EF4-FFF2-40B4-BE49-F238E27FC236}">
                <a16:creationId xmlns:a16="http://schemas.microsoft.com/office/drawing/2014/main" id="{DDC9C4EF-63EA-568B-813F-52492F908C72}"/>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7</a:t>
            </a:fld>
            <a:endParaRPr lang="de-DE"/>
          </a:p>
        </p:txBody>
      </p:sp>
    </p:spTree>
    <p:extLst>
      <p:ext uri="{BB962C8B-B14F-4D97-AF65-F5344CB8AC3E}">
        <p14:creationId xmlns:p14="http://schemas.microsoft.com/office/powerpoint/2010/main" val="657128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B2CBD4-1E37-0C80-9446-B91D07836061}"/>
              </a:ext>
            </a:extLst>
          </p:cNvPr>
          <p:cNvSpPr>
            <a:spLocks noGrp="1"/>
          </p:cNvSpPr>
          <p:nvPr>
            <p:ph type="title"/>
          </p:nvPr>
        </p:nvSpPr>
        <p:spPr>
          <a:xfrm>
            <a:off x="871200" y="1159200"/>
            <a:ext cx="4932000" cy="1368000"/>
          </a:xfrm>
        </p:spPr>
        <p:txBody>
          <a:bodyPr/>
          <a:lstStyle/>
          <a:p>
            <a:r>
              <a:rPr lang="de-DE" noProof="1"/>
              <a:t>Ut wisi enim </a:t>
            </a:r>
            <a:br>
              <a:rPr lang="de-DE" noProof="1"/>
            </a:br>
            <a:r>
              <a:rPr lang="de-DE" noProof="1"/>
              <a:t>ad minim.</a:t>
            </a:r>
          </a:p>
        </p:txBody>
      </p:sp>
      <p:sp>
        <p:nvSpPr>
          <p:cNvPr id="3" name="Inhaltsplatzhalter 2">
            <a:extLst>
              <a:ext uri="{FF2B5EF4-FFF2-40B4-BE49-F238E27FC236}">
                <a16:creationId xmlns:a16="http://schemas.microsoft.com/office/drawing/2014/main" id="{C2F0F672-AB85-E078-D664-8530EBA5C504}"/>
              </a:ext>
            </a:extLst>
          </p:cNvPr>
          <p:cNvSpPr>
            <a:spLocks noGrp="1"/>
          </p:cNvSpPr>
          <p:nvPr>
            <p:ph idx="1"/>
          </p:nvPr>
        </p:nvSpPr>
        <p:spPr>
          <a:xfrm>
            <a:off x="871200" y="3600000"/>
            <a:ext cx="4932000" cy="2160000"/>
          </a:xfrm>
        </p:spPr>
        <p:txBody>
          <a:bodyPr/>
          <a:lstStyle/>
          <a:p>
            <a:pPr lvl="1"/>
            <a:r>
              <a:rPr lang="de-DE" noProof="1"/>
              <a:t>Nam liber tempor cum soluta nobis eleifend option congue nihil imperdiet doming id.</a:t>
            </a:r>
          </a:p>
          <a:p>
            <a:pPr lvl="1"/>
            <a:r>
              <a:rPr lang="de-DE" noProof="1"/>
              <a:t>Quod mazim placerat facer. </a:t>
            </a:r>
          </a:p>
          <a:p>
            <a:r>
              <a:rPr lang="de-DE" noProof="1"/>
              <a:t>Cras dapibus. Vivamus elementum semper nisi. Aenean </a:t>
            </a:r>
            <a:r>
              <a:rPr lang="de-DE" noProof="1">
                <a:solidFill>
                  <a:schemeClr val="tx2"/>
                </a:solidFill>
              </a:rPr>
              <a:t>vulputate eleifend </a:t>
            </a:r>
            <a:r>
              <a:rPr lang="de-DE" noProof="1"/>
              <a:t>tellus. Aenean leo ligula porttitor eu consequat vitae, eleifend ac enim. Aliquam lorem ante  dapibus in viverra quis feugiat.</a:t>
            </a:r>
          </a:p>
        </p:txBody>
      </p:sp>
      <p:sp>
        <p:nvSpPr>
          <p:cNvPr id="7" name="Textplatzhalter 6">
            <a:extLst>
              <a:ext uri="{FF2B5EF4-FFF2-40B4-BE49-F238E27FC236}">
                <a16:creationId xmlns:a16="http://schemas.microsoft.com/office/drawing/2014/main" id="{DD16F4D4-ED15-5666-AC5D-B564370AC7F6}"/>
              </a:ext>
            </a:extLst>
          </p:cNvPr>
          <p:cNvSpPr>
            <a:spLocks noGrp="1"/>
          </p:cNvSpPr>
          <p:nvPr>
            <p:ph type="body" sz="quarter" idx="13"/>
          </p:nvPr>
        </p:nvSpPr>
        <p:spPr>
          <a:xfrm>
            <a:off x="871200" y="2700000"/>
            <a:ext cx="4932000" cy="756000"/>
          </a:xfrm>
        </p:spPr>
        <p:txBody>
          <a:bodyPr/>
          <a:lstStyle/>
          <a:p>
            <a:r>
              <a:rPr lang="de-DE" noProof="1"/>
              <a:t>At vero eos et accusam </a:t>
            </a:r>
            <a:br>
              <a:rPr lang="de-DE" noProof="1"/>
            </a:br>
            <a:r>
              <a:rPr lang="de-DE" noProof="1"/>
              <a:t>et justo duo.</a:t>
            </a:r>
          </a:p>
        </p:txBody>
      </p:sp>
      <p:sp>
        <p:nvSpPr>
          <p:cNvPr id="4" name="Datumsplatzhalter 3">
            <a:extLst>
              <a:ext uri="{FF2B5EF4-FFF2-40B4-BE49-F238E27FC236}">
                <a16:creationId xmlns:a16="http://schemas.microsoft.com/office/drawing/2014/main" id="{31AEFB0B-9C24-F8A2-B977-B623BED28BCA}"/>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5" name="Fußzeilenplatzhalter 4">
            <a:extLst>
              <a:ext uri="{FF2B5EF4-FFF2-40B4-BE49-F238E27FC236}">
                <a16:creationId xmlns:a16="http://schemas.microsoft.com/office/drawing/2014/main" id="{B531B1E3-9E3B-D573-D865-ABAF9E9696C8}"/>
              </a:ext>
            </a:extLst>
          </p:cNvPr>
          <p:cNvSpPr>
            <a:spLocks noGrp="1"/>
          </p:cNvSpPr>
          <p:nvPr>
            <p:ph type="ftr" sz="quarter" idx="11"/>
          </p:nvPr>
        </p:nvSpPr>
        <p:spPr>
          <a:xfrm>
            <a:off x="2147184" y="6114634"/>
            <a:ext cx="1341714" cy="153888"/>
          </a:xfrm>
        </p:spPr>
        <p:txBody>
          <a:bodyPr/>
          <a:lstStyle/>
          <a:p>
            <a:r>
              <a:rPr lang="de-DE"/>
              <a:t>HWS-Präsentationstitel</a:t>
            </a:r>
          </a:p>
        </p:txBody>
      </p:sp>
      <p:sp>
        <p:nvSpPr>
          <p:cNvPr id="6" name="Foliennummernplatzhalter 5">
            <a:extLst>
              <a:ext uri="{FF2B5EF4-FFF2-40B4-BE49-F238E27FC236}">
                <a16:creationId xmlns:a16="http://schemas.microsoft.com/office/drawing/2014/main" id="{CAF8E2C6-3CDF-EAC4-8E41-B6116750582C}"/>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8</a:t>
            </a:fld>
            <a:endParaRPr lang="de-DE"/>
          </a:p>
        </p:txBody>
      </p:sp>
    </p:spTree>
    <p:extLst>
      <p:ext uri="{BB962C8B-B14F-4D97-AF65-F5344CB8AC3E}">
        <p14:creationId xmlns:p14="http://schemas.microsoft.com/office/powerpoint/2010/main" val="1533274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C6A03-1AEF-47C6-C0B4-D46D3D1839EC}"/>
              </a:ext>
            </a:extLst>
          </p:cNvPr>
          <p:cNvSpPr>
            <a:spLocks noGrp="1"/>
          </p:cNvSpPr>
          <p:nvPr>
            <p:ph type="title"/>
          </p:nvPr>
        </p:nvSpPr>
        <p:spPr>
          <a:xfrm>
            <a:off x="871200" y="1159200"/>
            <a:ext cx="9384798" cy="677108"/>
          </a:xfrm>
        </p:spPr>
        <p:txBody>
          <a:bodyPr/>
          <a:lstStyle/>
          <a:p>
            <a:r>
              <a:rPr lang="de-DE" noProof="1"/>
              <a:t>Ut wisi enim ad minim.</a:t>
            </a:r>
          </a:p>
        </p:txBody>
      </p:sp>
      <p:sp>
        <p:nvSpPr>
          <p:cNvPr id="3" name="Inhaltsplatzhalter 2">
            <a:extLst>
              <a:ext uri="{FF2B5EF4-FFF2-40B4-BE49-F238E27FC236}">
                <a16:creationId xmlns:a16="http://schemas.microsoft.com/office/drawing/2014/main" id="{244F7CD8-8B4F-3D3E-4FE5-001FEB5FED3F}"/>
              </a:ext>
            </a:extLst>
          </p:cNvPr>
          <p:cNvSpPr>
            <a:spLocks noGrp="1"/>
          </p:cNvSpPr>
          <p:nvPr>
            <p:ph idx="1"/>
          </p:nvPr>
        </p:nvSpPr>
        <p:spPr>
          <a:xfrm>
            <a:off x="871200" y="2548800"/>
            <a:ext cx="9384798" cy="3240000"/>
          </a:xfrm>
        </p:spPr>
        <p:txBody>
          <a:bodyPr/>
          <a:lstStyle/>
          <a:p>
            <a:r>
              <a:rPr lang="de-DE" noProof="1"/>
              <a:t>Lorem ipsum dolor sit amet, consectetuer adipiscing elit. Aenean commodo ligula eget dolor. Cum sociis natoque penatibus et magnis dis parturient montes, nascetur ridiculus mus.</a:t>
            </a:r>
          </a:p>
          <a:p>
            <a:r>
              <a:rPr lang="de-DE" noProof="1"/>
              <a:t>Donec quam felis, ultricies nec, pellentesque eu, pretium quis, sem. Nulla consequat massa quis enim. Donec pede justo, fringilla vel, aliquet nec, vulputate eget, arcu.</a:t>
            </a:r>
          </a:p>
          <a:p>
            <a:r>
              <a:rPr lang="de-DE" noProof="1"/>
              <a:t>Nullam dictum felis eu pede mollis pretium. Integer tincidunt. Cras dapibus. Vivamus elementum semper nisi. Aenean vulputate eleifend tellus. Aenean leo ligula, porttitor eu, consequat vitae, eleifend ac, enim. Aliquam lorem ante, dapibus in, viverra quis, feugiat a, tellus. Phasellus viverra nulla ut metus varius laoreet. Quisque rutrum. Aenean imperdiet. Etiam ultricies.</a:t>
            </a:r>
          </a:p>
        </p:txBody>
      </p:sp>
      <p:sp>
        <p:nvSpPr>
          <p:cNvPr id="7" name="Textplatzhalter 6">
            <a:extLst>
              <a:ext uri="{FF2B5EF4-FFF2-40B4-BE49-F238E27FC236}">
                <a16:creationId xmlns:a16="http://schemas.microsoft.com/office/drawing/2014/main" id="{0D4336D2-6C5D-DE68-0E0E-29E6FCA25BE9}"/>
              </a:ext>
            </a:extLst>
          </p:cNvPr>
          <p:cNvSpPr>
            <a:spLocks noGrp="1"/>
          </p:cNvSpPr>
          <p:nvPr>
            <p:ph type="body" sz="quarter" idx="13"/>
          </p:nvPr>
        </p:nvSpPr>
        <p:spPr>
          <a:xfrm>
            <a:off x="871200" y="2007888"/>
            <a:ext cx="9384798" cy="338554"/>
          </a:xfrm>
        </p:spPr>
        <p:txBody>
          <a:bodyPr/>
          <a:lstStyle/>
          <a:p>
            <a:r>
              <a:rPr lang="de-DE" noProof="1"/>
              <a:t>At vero eos et accusam et justo duo.</a:t>
            </a:r>
          </a:p>
        </p:txBody>
      </p:sp>
      <p:sp>
        <p:nvSpPr>
          <p:cNvPr id="4" name="Datumsplatzhalter 3">
            <a:extLst>
              <a:ext uri="{FF2B5EF4-FFF2-40B4-BE49-F238E27FC236}">
                <a16:creationId xmlns:a16="http://schemas.microsoft.com/office/drawing/2014/main" id="{BC68A5F4-1ED9-200C-4ED6-B807C7554B25}"/>
              </a:ext>
            </a:extLst>
          </p:cNvPr>
          <p:cNvSpPr>
            <a:spLocks noGrp="1"/>
          </p:cNvSpPr>
          <p:nvPr>
            <p:ph type="dt" sz="half" idx="10"/>
          </p:nvPr>
        </p:nvSpPr>
        <p:spPr>
          <a:xfrm>
            <a:off x="1256088" y="6114634"/>
            <a:ext cx="654025" cy="153888"/>
          </a:xfrm>
        </p:spPr>
        <p:txBody>
          <a:bodyPr/>
          <a:lstStyle/>
          <a:p>
            <a:fld id="{F9CB4DF7-4048-4A7D-AAA9-3E9640595D9B}" type="datetime1">
              <a:rPr lang="de-DE" smtClean="0"/>
              <a:pPr/>
              <a:t>14.01.2025</a:t>
            </a:fld>
            <a:endParaRPr lang="de-DE"/>
          </a:p>
        </p:txBody>
      </p:sp>
      <p:sp>
        <p:nvSpPr>
          <p:cNvPr id="5" name="Fußzeilenplatzhalter 4">
            <a:extLst>
              <a:ext uri="{FF2B5EF4-FFF2-40B4-BE49-F238E27FC236}">
                <a16:creationId xmlns:a16="http://schemas.microsoft.com/office/drawing/2014/main" id="{DABB8C10-6860-445A-C864-74D90F656940}"/>
              </a:ext>
            </a:extLst>
          </p:cNvPr>
          <p:cNvSpPr>
            <a:spLocks noGrp="1"/>
          </p:cNvSpPr>
          <p:nvPr>
            <p:ph type="ftr" sz="quarter" idx="11"/>
          </p:nvPr>
        </p:nvSpPr>
        <p:spPr>
          <a:xfrm>
            <a:off x="2147184" y="6114634"/>
            <a:ext cx="1341714" cy="153888"/>
          </a:xfrm>
        </p:spPr>
        <p:txBody>
          <a:bodyPr/>
          <a:lstStyle/>
          <a:p>
            <a:r>
              <a:rPr lang="de-DE"/>
              <a:t>HWS-Präsentationstitel</a:t>
            </a:r>
          </a:p>
        </p:txBody>
      </p:sp>
      <p:sp>
        <p:nvSpPr>
          <p:cNvPr id="6" name="Foliennummernplatzhalter 5">
            <a:extLst>
              <a:ext uri="{FF2B5EF4-FFF2-40B4-BE49-F238E27FC236}">
                <a16:creationId xmlns:a16="http://schemas.microsoft.com/office/drawing/2014/main" id="{E142C58D-D793-6B77-86AC-DF45211CA1C8}"/>
              </a:ext>
            </a:extLst>
          </p:cNvPr>
          <p:cNvSpPr>
            <a:spLocks noGrp="1"/>
          </p:cNvSpPr>
          <p:nvPr>
            <p:ph type="sldNum" sz="quarter" idx="12"/>
          </p:nvPr>
        </p:nvSpPr>
        <p:spPr>
          <a:xfrm>
            <a:off x="871319" y="6114634"/>
            <a:ext cx="243656" cy="153888"/>
          </a:xfrm>
        </p:spPr>
        <p:txBody>
          <a:bodyPr/>
          <a:lstStyle/>
          <a:p>
            <a:fld id="{D703E812-35E5-4880-9439-A1BCE146095B}" type="slidenum">
              <a:rPr lang="de-DE" smtClean="0"/>
              <a:pPr/>
              <a:t>9</a:t>
            </a:fld>
            <a:endParaRPr lang="de-DE"/>
          </a:p>
        </p:txBody>
      </p:sp>
    </p:spTree>
    <p:extLst>
      <p:ext uri="{BB962C8B-B14F-4D97-AF65-F5344CB8AC3E}">
        <p14:creationId xmlns:p14="http://schemas.microsoft.com/office/powerpoint/2010/main" val="1754977157"/>
      </p:ext>
    </p:extLst>
  </p:cSld>
  <p:clrMapOvr>
    <a:masterClrMapping/>
  </p:clrMapOvr>
</p:sld>
</file>

<file path=ppt/theme/theme1.xml><?xml version="1.0" encoding="utf-8"?>
<a:theme xmlns:a="http://schemas.openxmlformats.org/drawingml/2006/main" name="Bereich – HWS neutral">
  <a:themeElements>
    <a:clrScheme name="HWS">
      <a:dk1>
        <a:srgbClr val="000000"/>
      </a:dk1>
      <a:lt1>
        <a:srgbClr val="FFFFFF"/>
      </a:lt1>
      <a:dk2>
        <a:srgbClr val="74A0CE"/>
      </a:dk2>
      <a:lt2>
        <a:srgbClr val="FFFFFF"/>
      </a:lt2>
      <a:accent1>
        <a:srgbClr val="00627D"/>
      </a:accent1>
      <a:accent2>
        <a:srgbClr val="FCC100"/>
      </a:accent2>
      <a:accent3>
        <a:srgbClr val="D10A10"/>
      </a:accent3>
      <a:accent4>
        <a:srgbClr val="187539"/>
      </a:accent4>
      <a:accent5>
        <a:srgbClr val="EA516C"/>
      </a:accent5>
      <a:accent6>
        <a:srgbClr val="EF7D00"/>
      </a:accent6>
      <a:hlink>
        <a:srgbClr val="657783"/>
      </a:hlink>
      <a:folHlink>
        <a:srgbClr val="E6007E"/>
      </a:folHlink>
    </a:clrScheme>
    <a:fontScheme name="HWS">
      <a:majorFont>
        <a:latin typeface="Noto Sans Light"/>
        <a:ea typeface=""/>
        <a:cs typeface=""/>
      </a:majorFont>
      <a:minorFont>
        <a:latin typeface="Noto Sa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Bereich – HWS Wohnen">
  <a:themeElements>
    <a:clrScheme name="HWS">
      <a:dk1>
        <a:srgbClr val="000000"/>
      </a:dk1>
      <a:lt1>
        <a:srgbClr val="FFFFFF"/>
      </a:lt1>
      <a:dk2>
        <a:srgbClr val="74A0CE"/>
      </a:dk2>
      <a:lt2>
        <a:srgbClr val="FFFFFF"/>
      </a:lt2>
      <a:accent1>
        <a:srgbClr val="00627D"/>
      </a:accent1>
      <a:accent2>
        <a:srgbClr val="FCC100"/>
      </a:accent2>
      <a:accent3>
        <a:srgbClr val="D10A10"/>
      </a:accent3>
      <a:accent4>
        <a:srgbClr val="187539"/>
      </a:accent4>
      <a:accent5>
        <a:srgbClr val="EA516C"/>
      </a:accent5>
      <a:accent6>
        <a:srgbClr val="EF7D00"/>
      </a:accent6>
      <a:hlink>
        <a:srgbClr val="657783"/>
      </a:hlink>
      <a:folHlink>
        <a:srgbClr val="E6007E"/>
      </a:folHlink>
    </a:clrScheme>
    <a:fontScheme name="HWS">
      <a:majorFont>
        <a:latin typeface="Noto Sans Light"/>
        <a:ea typeface=""/>
        <a:cs typeface=""/>
      </a:majorFont>
      <a:minorFont>
        <a:latin typeface="Noto Sa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Bereich – HWS Soziales">
  <a:themeElements>
    <a:clrScheme name="HWS">
      <a:dk1>
        <a:srgbClr val="000000"/>
      </a:dk1>
      <a:lt1>
        <a:srgbClr val="FFFFFF"/>
      </a:lt1>
      <a:dk2>
        <a:srgbClr val="74A0CE"/>
      </a:dk2>
      <a:lt2>
        <a:srgbClr val="FFFFFF"/>
      </a:lt2>
      <a:accent1>
        <a:srgbClr val="00627D"/>
      </a:accent1>
      <a:accent2>
        <a:srgbClr val="FCC100"/>
      </a:accent2>
      <a:accent3>
        <a:srgbClr val="D10A10"/>
      </a:accent3>
      <a:accent4>
        <a:srgbClr val="187539"/>
      </a:accent4>
      <a:accent5>
        <a:srgbClr val="EA516C"/>
      </a:accent5>
      <a:accent6>
        <a:srgbClr val="EF7D00"/>
      </a:accent6>
      <a:hlink>
        <a:srgbClr val="657783"/>
      </a:hlink>
      <a:folHlink>
        <a:srgbClr val="E6007E"/>
      </a:folHlink>
    </a:clrScheme>
    <a:fontScheme name="HWS">
      <a:majorFont>
        <a:latin typeface="Noto Sans Light"/>
        <a:ea typeface=""/>
        <a:cs typeface=""/>
      </a:majorFont>
      <a:minorFont>
        <a:latin typeface="Noto Sa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2618</Words>
  <Application>Microsoft Office PowerPoint</Application>
  <PresentationFormat>Breitbild</PresentationFormat>
  <Paragraphs>281</Paragraphs>
  <Slides>33</Slides>
  <Notes>0</Notes>
  <HiddenSlides>0</HiddenSlides>
  <MMClips>0</MMClips>
  <ScaleCrop>false</ScaleCrop>
  <HeadingPairs>
    <vt:vector size="6" baseType="variant">
      <vt:variant>
        <vt:lpstr>Verwendete Schriftarten</vt:lpstr>
      </vt:variant>
      <vt:variant>
        <vt:i4>3</vt:i4>
      </vt:variant>
      <vt:variant>
        <vt:lpstr>Design</vt:lpstr>
      </vt:variant>
      <vt:variant>
        <vt:i4>3</vt:i4>
      </vt:variant>
      <vt:variant>
        <vt:lpstr>Folientitel</vt:lpstr>
      </vt:variant>
      <vt:variant>
        <vt:i4>33</vt:i4>
      </vt:variant>
    </vt:vector>
  </HeadingPairs>
  <TitlesOfParts>
    <vt:vector size="39" baseType="lpstr">
      <vt:lpstr>Aptos</vt:lpstr>
      <vt:lpstr>Arial</vt:lpstr>
      <vt:lpstr>Noto Sans Light</vt:lpstr>
      <vt:lpstr>Bereich – HWS neutral</vt:lpstr>
      <vt:lpstr>Bereich – HWS Wohnen</vt:lpstr>
      <vt:lpstr>Bereich – HWS Soziales</vt:lpstr>
      <vt:lpstr>Aliquam lorem dapibus in  viverra quis.</vt:lpstr>
      <vt:lpstr>Lorporem  poreperes essit  volorerore.</vt:lpstr>
      <vt:lpstr>Cum sociis natoque penatibus  et magnis dis parturient montes.</vt:lpstr>
      <vt:lpstr>Agenda</vt:lpstr>
      <vt:lpstr>Ut wisi enim  ad minim.</vt:lpstr>
      <vt:lpstr>Ut wisi enim  ad minim.</vt:lpstr>
      <vt:lpstr>Ut wisi enim  ad minim.</vt:lpstr>
      <vt:lpstr>Ut wisi enim  ad minim.</vt:lpstr>
      <vt:lpstr>Ut wisi enim ad minim.</vt:lpstr>
      <vt:lpstr>Ut wisi enim ad minim.</vt:lpstr>
      <vt:lpstr>Ut wisi enim ad minim.</vt:lpstr>
      <vt:lpstr>Aliquam lorem dapibus in  viverra quis.</vt:lpstr>
      <vt:lpstr>Lorporem  poreperes essit  volorerore.</vt:lpstr>
      <vt:lpstr>Cum sociis natoque penatibus  et magnis dis parturient montes.</vt:lpstr>
      <vt:lpstr>agenda</vt:lpstr>
      <vt:lpstr>Ut wisi enim  ad minim.</vt:lpstr>
      <vt:lpstr>Ut wisi enim  ad minim.</vt:lpstr>
      <vt:lpstr>Ut wisi enim  ad minim.</vt:lpstr>
      <vt:lpstr>Ut wisi enim  ad minim.</vt:lpstr>
      <vt:lpstr>Ut wisi enim ad minim.</vt:lpstr>
      <vt:lpstr>Ut wisi enim ad minim.</vt:lpstr>
      <vt:lpstr>Ut wisi enim ad minim.</vt:lpstr>
      <vt:lpstr>Aliquam lorem dapibus in  viverra quis.</vt:lpstr>
      <vt:lpstr>Aliquam lorem dapibus in  viverra quis.</vt:lpstr>
      <vt:lpstr>Cum sociis natoque penatibus  et magnis dis parturient montes.</vt:lpstr>
      <vt:lpstr>Agenda</vt:lpstr>
      <vt:lpstr>Ut wisi enim  ad minim.</vt:lpstr>
      <vt:lpstr>Ut wisi enim  ad minim.</vt:lpstr>
      <vt:lpstr>Ut wisi enim  ad minim.</vt:lpstr>
      <vt:lpstr>Ut wisi enim  ad minim.</vt:lpstr>
      <vt:lpstr>Ut wisi enim ad minim.</vt:lpstr>
      <vt:lpstr>Ut wisi enim ad minim.</vt:lpstr>
      <vt:lpstr>Ut wisi enim ad minim.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Claudia Banwell</dc:creator>
  <cp:lastModifiedBy>Claudia Banwell</cp:lastModifiedBy>
  <cp:revision>82</cp:revision>
  <dcterms:created xsi:type="dcterms:W3CDTF">2025-01-02T13:42:37Z</dcterms:created>
  <dcterms:modified xsi:type="dcterms:W3CDTF">2025-01-14T13:55:27Z</dcterms:modified>
</cp:coreProperties>
</file>